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75"/>
  </p:notesMasterIdLst>
  <p:sldIdLst>
    <p:sldId id="256" r:id="rId2"/>
    <p:sldId id="258" r:id="rId3"/>
    <p:sldId id="259" r:id="rId4"/>
    <p:sldId id="274" r:id="rId5"/>
    <p:sldId id="344" r:id="rId6"/>
    <p:sldId id="334" r:id="rId7"/>
    <p:sldId id="276" r:id="rId8"/>
    <p:sldId id="277" r:id="rId9"/>
    <p:sldId id="278" r:id="rId10"/>
    <p:sldId id="280" r:id="rId11"/>
    <p:sldId id="281" r:id="rId12"/>
    <p:sldId id="282" r:id="rId13"/>
    <p:sldId id="283" r:id="rId14"/>
    <p:sldId id="260" r:id="rId15"/>
    <p:sldId id="262" r:id="rId16"/>
    <p:sldId id="263" r:id="rId17"/>
    <p:sldId id="264" r:id="rId18"/>
    <p:sldId id="265" r:id="rId19"/>
    <p:sldId id="266" r:id="rId20"/>
    <p:sldId id="267" r:id="rId21"/>
    <p:sldId id="268" r:id="rId22"/>
    <p:sldId id="269" r:id="rId23"/>
    <p:sldId id="284" r:id="rId24"/>
    <p:sldId id="285" r:id="rId25"/>
    <p:sldId id="286" r:id="rId26"/>
    <p:sldId id="287" r:id="rId27"/>
    <p:sldId id="288" r:id="rId28"/>
    <p:sldId id="270" r:id="rId29"/>
    <p:sldId id="289" r:id="rId30"/>
    <p:sldId id="290" r:id="rId31"/>
    <p:sldId id="291" r:id="rId32"/>
    <p:sldId id="292" r:id="rId33"/>
    <p:sldId id="293" r:id="rId34"/>
    <p:sldId id="294" r:id="rId35"/>
    <p:sldId id="295" r:id="rId36"/>
    <p:sldId id="296" r:id="rId37"/>
    <p:sldId id="297" r:id="rId38"/>
    <p:sldId id="345"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271" r:id="rId59"/>
    <p:sldId id="272" r:id="rId60"/>
    <p:sldId id="273" r:id="rId61"/>
    <p:sldId id="318" r:id="rId62"/>
    <p:sldId id="319" r:id="rId63"/>
    <p:sldId id="340" r:id="rId64"/>
    <p:sldId id="336" r:id="rId65"/>
    <p:sldId id="337" r:id="rId66"/>
    <p:sldId id="343" r:id="rId67"/>
    <p:sldId id="339" r:id="rId68"/>
    <p:sldId id="323" r:id="rId69"/>
    <p:sldId id="338" r:id="rId70"/>
    <p:sldId id="331" r:id="rId71"/>
    <p:sldId id="342" r:id="rId72"/>
    <p:sldId id="346" r:id="rId73"/>
    <p:sldId id="347"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403BF5-F969-4C90-8BDA-07FA9AE6D87C}" type="doc">
      <dgm:prSet loTypeId="urn:microsoft.com/office/officeart/2005/8/layout/default#1" loCatId="list" qsTypeId="urn:microsoft.com/office/officeart/2005/8/quickstyle/simple5" qsCatId="simple" csTypeId="urn:microsoft.com/office/officeart/2005/8/colors/colorful1#1" csCatId="colorful" phldr="1"/>
      <dgm:spPr/>
      <dgm:t>
        <a:bodyPr/>
        <a:lstStyle/>
        <a:p>
          <a:endParaRPr lang="en-US"/>
        </a:p>
      </dgm:t>
    </dgm:pt>
    <dgm:pt modelId="{C4BDE45C-C8B9-4D8A-93FF-DC00700BED17}">
      <dgm:prSet phldrT="[Text]" custT="1"/>
      <dgm:spPr/>
      <dgm:t>
        <a:bodyPr/>
        <a:lstStyle/>
        <a:p>
          <a:r>
            <a:rPr lang="en-US" sz="2400" dirty="0" smtClean="0">
              <a:latin typeface="Futura Book" pitchFamily="34" charset="0"/>
            </a:rPr>
            <a:t>What is </a:t>
          </a:r>
        </a:p>
        <a:p>
          <a:r>
            <a:rPr lang="en-US" sz="2400" dirty="0" smtClean="0">
              <a:latin typeface="Futura Book" pitchFamily="34" charset="0"/>
            </a:rPr>
            <a:t>Cyber-safety?</a:t>
          </a:r>
          <a:endParaRPr lang="en-US" sz="2400" dirty="0">
            <a:latin typeface="Futura Book" pitchFamily="34" charset="0"/>
          </a:endParaRPr>
        </a:p>
      </dgm:t>
    </dgm:pt>
    <dgm:pt modelId="{D0E7C73B-F20A-419A-98D2-B7E09DE847E0}" type="parTrans" cxnId="{9DE76FA0-6086-408A-9623-2AB0FCDEBED2}">
      <dgm:prSet/>
      <dgm:spPr/>
      <dgm:t>
        <a:bodyPr/>
        <a:lstStyle/>
        <a:p>
          <a:endParaRPr lang="en-US"/>
        </a:p>
      </dgm:t>
    </dgm:pt>
    <dgm:pt modelId="{00ED337C-35DA-4595-84F6-614287FBEEC7}" type="sibTrans" cxnId="{9DE76FA0-6086-408A-9623-2AB0FCDEBED2}">
      <dgm:prSet/>
      <dgm:spPr/>
      <dgm:t>
        <a:bodyPr/>
        <a:lstStyle/>
        <a:p>
          <a:endParaRPr lang="en-US"/>
        </a:p>
      </dgm:t>
    </dgm:pt>
    <dgm:pt modelId="{2AD9D4DF-3099-431D-A91C-EC880F99A290}">
      <dgm:prSet phldrT="[Text]" custT="1"/>
      <dgm:spPr/>
      <dgm:t>
        <a:bodyPr/>
        <a:lstStyle/>
        <a:p>
          <a:r>
            <a:rPr lang="en-US" sz="2400" dirty="0" smtClean="0">
              <a:latin typeface="Futura Book" pitchFamily="34" charset="0"/>
            </a:rPr>
            <a:t>Consequences of inaction</a:t>
          </a:r>
          <a:endParaRPr lang="en-US" sz="2400" dirty="0">
            <a:latin typeface="Futura Book" pitchFamily="34" charset="0"/>
          </a:endParaRPr>
        </a:p>
      </dgm:t>
    </dgm:pt>
    <dgm:pt modelId="{B2522E41-3976-45B5-8D51-BCB92C4E854A}" type="parTrans" cxnId="{A35B3536-CF06-401D-B44B-B164186027A1}">
      <dgm:prSet/>
      <dgm:spPr/>
      <dgm:t>
        <a:bodyPr/>
        <a:lstStyle/>
        <a:p>
          <a:endParaRPr lang="en-US"/>
        </a:p>
      </dgm:t>
    </dgm:pt>
    <dgm:pt modelId="{E1B503CB-E445-47F5-9DF4-02FDBB1673B8}" type="sibTrans" cxnId="{A35B3536-CF06-401D-B44B-B164186027A1}">
      <dgm:prSet/>
      <dgm:spPr/>
      <dgm:t>
        <a:bodyPr/>
        <a:lstStyle/>
        <a:p>
          <a:endParaRPr lang="en-US"/>
        </a:p>
      </dgm:t>
    </dgm:pt>
    <dgm:pt modelId="{86E6D711-8B17-4C68-97C0-E319951561E6}">
      <dgm:prSet custT="1"/>
      <dgm:spPr/>
      <dgm:t>
        <a:bodyPr/>
        <a:lstStyle/>
        <a:p>
          <a:r>
            <a:rPr lang="en-US" sz="2400" dirty="0" smtClean="0">
              <a:latin typeface="Futura Book" pitchFamily="34" charset="0"/>
            </a:rPr>
            <a:t>Cyber-safety Actions</a:t>
          </a:r>
          <a:endParaRPr lang="en-US" sz="2400" dirty="0">
            <a:latin typeface="Futura Book" pitchFamily="34" charset="0"/>
          </a:endParaRPr>
        </a:p>
      </dgm:t>
    </dgm:pt>
    <dgm:pt modelId="{8DFA94DD-A2F5-4754-B155-223BDB6D60B6}" type="parTrans" cxnId="{9723C3ED-B661-4C24-8983-54B71218F714}">
      <dgm:prSet/>
      <dgm:spPr/>
      <dgm:t>
        <a:bodyPr/>
        <a:lstStyle/>
        <a:p>
          <a:endParaRPr lang="en-US"/>
        </a:p>
      </dgm:t>
    </dgm:pt>
    <dgm:pt modelId="{770D7653-75D5-4DDF-8404-5B47DF7E9691}" type="sibTrans" cxnId="{9723C3ED-B661-4C24-8983-54B71218F714}">
      <dgm:prSet/>
      <dgm:spPr/>
      <dgm:t>
        <a:bodyPr/>
        <a:lstStyle/>
        <a:p>
          <a:endParaRPr lang="en-US"/>
        </a:p>
      </dgm:t>
    </dgm:pt>
    <dgm:pt modelId="{79DB9665-7F28-42FD-9F37-547DA743497A}">
      <dgm:prSet custT="1"/>
      <dgm:spPr/>
      <dgm:t>
        <a:bodyPr/>
        <a:lstStyle/>
        <a:p>
          <a:r>
            <a:rPr lang="en-US" sz="2400" dirty="0" smtClean="0">
              <a:latin typeface="Futura Book" pitchFamily="34" charset="0"/>
            </a:rPr>
            <a:t>Cyber-safety at Home &amp;Work</a:t>
          </a:r>
          <a:endParaRPr lang="en-US" sz="2400" dirty="0">
            <a:latin typeface="Futura Book" pitchFamily="34" charset="0"/>
          </a:endParaRPr>
        </a:p>
      </dgm:t>
    </dgm:pt>
    <dgm:pt modelId="{8AFE9E9A-72A2-4956-99E1-327B9FE54324}" type="parTrans" cxnId="{D3A58151-9D6B-4420-A036-0268047DD9B6}">
      <dgm:prSet/>
      <dgm:spPr/>
      <dgm:t>
        <a:bodyPr/>
        <a:lstStyle/>
        <a:p>
          <a:endParaRPr lang="en-US"/>
        </a:p>
      </dgm:t>
    </dgm:pt>
    <dgm:pt modelId="{523EF727-0624-41D8-8683-9C096D8F14B4}" type="sibTrans" cxnId="{D3A58151-9D6B-4420-A036-0268047DD9B6}">
      <dgm:prSet/>
      <dgm:spPr/>
      <dgm:t>
        <a:bodyPr/>
        <a:lstStyle/>
        <a:p>
          <a:endParaRPr lang="en-US"/>
        </a:p>
      </dgm:t>
    </dgm:pt>
    <dgm:pt modelId="{431DB465-96C0-4E63-A573-74A7321AF54C}">
      <dgm:prSet custT="1"/>
      <dgm:spPr/>
      <dgm:t>
        <a:bodyPr/>
        <a:lstStyle/>
        <a:p>
          <a:r>
            <a:rPr lang="en-US" sz="2400" dirty="0" smtClean="0">
              <a:latin typeface="Futura Book" pitchFamily="34" charset="0"/>
            </a:rPr>
            <a:t>Comparing statistics of various countries</a:t>
          </a:r>
          <a:endParaRPr lang="en-US" sz="2400" dirty="0">
            <a:latin typeface="Futura Book" pitchFamily="34" charset="0"/>
          </a:endParaRPr>
        </a:p>
      </dgm:t>
    </dgm:pt>
    <dgm:pt modelId="{5EA62FAE-4519-4C00-933A-B1E74C7F7011}" type="parTrans" cxnId="{253CCA1A-43C0-451C-A6E7-60133CE96C32}">
      <dgm:prSet/>
      <dgm:spPr/>
      <dgm:t>
        <a:bodyPr/>
        <a:lstStyle/>
        <a:p>
          <a:endParaRPr lang="en-US"/>
        </a:p>
      </dgm:t>
    </dgm:pt>
    <dgm:pt modelId="{D5E24EEF-F4AA-47B5-8F7D-956989E22F7F}" type="sibTrans" cxnId="{253CCA1A-43C0-451C-A6E7-60133CE96C32}">
      <dgm:prSet/>
      <dgm:spPr/>
      <dgm:t>
        <a:bodyPr/>
        <a:lstStyle/>
        <a:p>
          <a:endParaRPr lang="en-US"/>
        </a:p>
      </dgm:t>
    </dgm:pt>
    <dgm:pt modelId="{BD7B78CD-1FF7-45F9-AA0A-6F0F3662B1D0}">
      <dgm:prSet custT="1"/>
      <dgm:spPr/>
      <dgm:t>
        <a:bodyPr/>
        <a:lstStyle/>
        <a:p>
          <a:r>
            <a:rPr lang="en-US" sz="2400" dirty="0" smtClean="0">
              <a:latin typeface="Futura Book" pitchFamily="34" charset="0"/>
            </a:rPr>
            <a:t>Cyber Safety threats</a:t>
          </a:r>
          <a:endParaRPr lang="en-US" sz="2400" dirty="0">
            <a:latin typeface="Futura Book" pitchFamily="34" charset="0"/>
          </a:endParaRPr>
        </a:p>
      </dgm:t>
    </dgm:pt>
    <dgm:pt modelId="{91FFCBC7-D220-4C63-A61F-9E1869559529}" type="parTrans" cxnId="{FA7C33C7-4D35-4337-91D6-965FFB213457}">
      <dgm:prSet/>
      <dgm:spPr/>
    </dgm:pt>
    <dgm:pt modelId="{BCF7ACE3-DA03-4813-B16A-922BFE7B7FEB}" type="sibTrans" cxnId="{FA7C33C7-4D35-4337-91D6-965FFB213457}">
      <dgm:prSet/>
      <dgm:spPr/>
    </dgm:pt>
    <dgm:pt modelId="{05F43850-09EA-4C06-99CC-30EEBD2BD797}" type="pres">
      <dgm:prSet presAssocID="{05403BF5-F969-4C90-8BDA-07FA9AE6D87C}" presName="diagram" presStyleCnt="0">
        <dgm:presLayoutVars>
          <dgm:dir/>
          <dgm:resizeHandles val="exact"/>
        </dgm:presLayoutVars>
      </dgm:prSet>
      <dgm:spPr/>
      <dgm:t>
        <a:bodyPr/>
        <a:lstStyle/>
        <a:p>
          <a:endParaRPr lang="en-US"/>
        </a:p>
      </dgm:t>
    </dgm:pt>
    <dgm:pt modelId="{7268E66C-EFBF-4163-B51A-E94419EDCCE6}" type="pres">
      <dgm:prSet presAssocID="{C4BDE45C-C8B9-4D8A-93FF-DC00700BED17}" presName="node" presStyleLbl="node1" presStyleIdx="0" presStyleCnt="6">
        <dgm:presLayoutVars>
          <dgm:bulletEnabled val="1"/>
        </dgm:presLayoutVars>
      </dgm:prSet>
      <dgm:spPr/>
      <dgm:t>
        <a:bodyPr/>
        <a:lstStyle/>
        <a:p>
          <a:endParaRPr lang="en-US"/>
        </a:p>
      </dgm:t>
    </dgm:pt>
    <dgm:pt modelId="{99131C24-7311-4080-AEBB-317210D887BF}" type="pres">
      <dgm:prSet presAssocID="{00ED337C-35DA-4595-84F6-614287FBEEC7}" presName="sibTrans" presStyleCnt="0"/>
      <dgm:spPr/>
      <dgm:t>
        <a:bodyPr/>
        <a:lstStyle/>
        <a:p>
          <a:endParaRPr lang="en-US"/>
        </a:p>
      </dgm:t>
    </dgm:pt>
    <dgm:pt modelId="{9615780C-8053-44AD-AF23-E58867A9B3B7}" type="pres">
      <dgm:prSet presAssocID="{2AD9D4DF-3099-431D-A91C-EC880F99A290}" presName="node" presStyleLbl="node1" presStyleIdx="1" presStyleCnt="6">
        <dgm:presLayoutVars>
          <dgm:bulletEnabled val="1"/>
        </dgm:presLayoutVars>
      </dgm:prSet>
      <dgm:spPr/>
      <dgm:t>
        <a:bodyPr/>
        <a:lstStyle/>
        <a:p>
          <a:endParaRPr lang="en-US"/>
        </a:p>
      </dgm:t>
    </dgm:pt>
    <dgm:pt modelId="{2C0C445F-CB6D-47D7-80DD-4FEAE631BFE1}" type="pres">
      <dgm:prSet presAssocID="{E1B503CB-E445-47F5-9DF4-02FDBB1673B8}" presName="sibTrans" presStyleCnt="0"/>
      <dgm:spPr/>
      <dgm:t>
        <a:bodyPr/>
        <a:lstStyle/>
        <a:p>
          <a:endParaRPr lang="en-US"/>
        </a:p>
      </dgm:t>
    </dgm:pt>
    <dgm:pt modelId="{53263BF7-2D61-4E7F-A45D-28BA1794F8EF}" type="pres">
      <dgm:prSet presAssocID="{BD7B78CD-1FF7-45F9-AA0A-6F0F3662B1D0}" presName="node" presStyleLbl="node1" presStyleIdx="2" presStyleCnt="6">
        <dgm:presLayoutVars>
          <dgm:bulletEnabled val="1"/>
        </dgm:presLayoutVars>
      </dgm:prSet>
      <dgm:spPr/>
      <dgm:t>
        <a:bodyPr/>
        <a:lstStyle/>
        <a:p>
          <a:endParaRPr lang="en-US"/>
        </a:p>
      </dgm:t>
    </dgm:pt>
    <dgm:pt modelId="{9F751E7C-F21B-4C1D-AD10-FCAD560AD740}" type="pres">
      <dgm:prSet presAssocID="{BCF7ACE3-DA03-4813-B16A-922BFE7B7FEB}" presName="sibTrans" presStyleCnt="0"/>
      <dgm:spPr/>
    </dgm:pt>
    <dgm:pt modelId="{C67D987E-16D9-4499-A8DF-D086CD92DBDD}" type="pres">
      <dgm:prSet presAssocID="{86E6D711-8B17-4C68-97C0-E319951561E6}" presName="node" presStyleLbl="node1" presStyleIdx="3" presStyleCnt="6">
        <dgm:presLayoutVars>
          <dgm:bulletEnabled val="1"/>
        </dgm:presLayoutVars>
      </dgm:prSet>
      <dgm:spPr/>
      <dgm:t>
        <a:bodyPr/>
        <a:lstStyle/>
        <a:p>
          <a:endParaRPr lang="en-US"/>
        </a:p>
      </dgm:t>
    </dgm:pt>
    <dgm:pt modelId="{94EAFB34-4E02-410E-8EEA-05A372AD21CA}" type="pres">
      <dgm:prSet presAssocID="{770D7653-75D5-4DDF-8404-5B47DF7E9691}" presName="sibTrans" presStyleCnt="0"/>
      <dgm:spPr/>
    </dgm:pt>
    <dgm:pt modelId="{FE4B524B-5509-4014-BC6E-7F52A0BB3E81}" type="pres">
      <dgm:prSet presAssocID="{79DB9665-7F28-42FD-9F37-547DA743497A}" presName="node" presStyleLbl="node1" presStyleIdx="4" presStyleCnt="6">
        <dgm:presLayoutVars>
          <dgm:bulletEnabled val="1"/>
        </dgm:presLayoutVars>
      </dgm:prSet>
      <dgm:spPr/>
      <dgm:t>
        <a:bodyPr/>
        <a:lstStyle/>
        <a:p>
          <a:endParaRPr lang="en-US"/>
        </a:p>
      </dgm:t>
    </dgm:pt>
    <dgm:pt modelId="{CC388563-BFA2-43AA-AA04-94FA6AF8027B}" type="pres">
      <dgm:prSet presAssocID="{523EF727-0624-41D8-8683-9C096D8F14B4}" presName="sibTrans" presStyleCnt="0"/>
      <dgm:spPr/>
    </dgm:pt>
    <dgm:pt modelId="{1F82FB9B-3C4F-46E5-AC7E-664D92376D1A}" type="pres">
      <dgm:prSet presAssocID="{431DB465-96C0-4E63-A573-74A7321AF54C}" presName="node" presStyleLbl="node1" presStyleIdx="5" presStyleCnt="6">
        <dgm:presLayoutVars>
          <dgm:bulletEnabled val="1"/>
        </dgm:presLayoutVars>
      </dgm:prSet>
      <dgm:spPr/>
      <dgm:t>
        <a:bodyPr/>
        <a:lstStyle/>
        <a:p>
          <a:endParaRPr lang="en-US"/>
        </a:p>
      </dgm:t>
    </dgm:pt>
  </dgm:ptLst>
  <dgm:cxnLst>
    <dgm:cxn modelId="{9BB2F8A2-A835-4B3F-B943-7D808DF8D808}" type="presOf" srcId="{86E6D711-8B17-4C68-97C0-E319951561E6}" destId="{C67D987E-16D9-4499-A8DF-D086CD92DBDD}" srcOrd="0" destOrd="0" presId="urn:microsoft.com/office/officeart/2005/8/layout/default#1"/>
    <dgm:cxn modelId="{06339E25-7DD8-49BF-BB4F-5C6E07D64EDC}" type="presOf" srcId="{C4BDE45C-C8B9-4D8A-93FF-DC00700BED17}" destId="{7268E66C-EFBF-4163-B51A-E94419EDCCE6}" srcOrd="0" destOrd="0" presId="urn:microsoft.com/office/officeart/2005/8/layout/default#1"/>
    <dgm:cxn modelId="{D3A58151-9D6B-4420-A036-0268047DD9B6}" srcId="{05403BF5-F969-4C90-8BDA-07FA9AE6D87C}" destId="{79DB9665-7F28-42FD-9F37-547DA743497A}" srcOrd="4" destOrd="0" parTransId="{8AFE9E9A-72A2-4956-99E1-327B9FE54324}" sibTransId="{523EF727-0624-41D8-8683-9C096D8F14B4}"/>
    <dgm:cxn modelId="{FA7C33C7-4D35-4337-91D6-965FFB213457}" srcId="{05403BF5-F969-4C90-8BDA-07FA9AE6D87C}" destId="{BD7B78CD-1FF7-45F9-AA0A-6F0F3662B1D0}" srcOrd="2" destOrd="0" parTransId="{91FFCBC7-D220-4C63-A61F-9E1869559529}" sibTransId="{BCF7ACE3-DA03-4813-B16A-922BFE7B7FEB}"/>
    <dgm:cxn modelId="{2CE8672F-4536-408E-81B5-65F93ECFB188}" type="presOf" srcId="{05403BF5-F969-4C90-8BDA-07FA9AE6D87C}" destId="{05F43850-09EA-4C06-99CC-30EEBD2BD797}" srcOrd="0" destOrd="0" presId="urn:microsoft.com/office/officeart/2005/8/layout/default#1"/>
    <dgm:cxn modelId="{AD5BEF94-1B05-4E33-BB98-C5F1491723C7}" type="presOf" srcId="{431DB465-96C0-4E63-A573-74A7321AF54C}" destId="{1F82FB9B-3C4F-46E5-AC7E-664D92376D1A}" srcOrd="0" destOrd="0" presId="urn:microsoft.com/office/officeart/2005/8/layout/default#1"/>
    <dgm:cxn modelId="{70727061-BEB2-4E31-82CB-F58AEF41CB95}" type="presOf" srcId="{79DB9665-7F28-42FD-9F37-547DA743497A}" destId="{FE4B524B-5509-4014-BC6E-7F52A0BB3E81}" srcOrd="0" destOrd="0" presId="urn:microsoft.com/office/officeart/2005/8/layout/default#1"/>
    <dgm:cxn modelId="{9723C3ED-B661-4C24-8983-54B71218F714}" srcId="{05403BF5-F969-4C90-8BDA-07FA9AE6D87C}" destId="{86E6D711-8B17-4C68-97C0-E319951561E6}" srcOrd="3" destOrd="0" parTransId="{8DFA94DD-A2F5-4754-B155-223BDB6D60B6}" sibTransId="{770D7653-75D5-4DDF-8404-5B47DF7E9691}"/>
    <dgm:cxn modelId="{9DE76FA0-6086-408A-9623-2AB0FCDEBED2}" srcId="{05403BF5-F969-4C90-8BDA-07FA9AE6D87C}" destId="{C4BDE45C-C8B9-4D8A-93FF-DC00700BED17}" srcOrd="0" destOrd="0" parTransId="{D0E7C73B-F20A-419A-98D2-B7E09DE847E0}" sibTransId="{00ED337C-35DA-4595-84F6-614287FBEEC7}"/>
    <dgm:cxn modelId="{253CCA1A-43C0-451C-A6E7-60133CE96C32}" srcId="{05403BF5-F969-4C90-8BDA-07FA9AE6D87C}" destId="{431DB465-96C0-4E63-A573-74A7321AF54C}" srcOrd="5" destOrd="0" parTransId="{5EA62FAE-4519-4C00-933A-B1E74C7F7011}" sibTransId="{D5E24EEF-F4AA-47B5-8F7D-956989E22F7F}"/>
    <dgm:cxn modelId="{A35B3536-CF06-401D-B44B-B164186027A1}" srcId="{05403BF5-F969-4C90-8BDA-07FA9AE6D87C}" destId="{2AD9D4DF-3099-431D-A91C-EC880F99A290}" srcOrd="1" destOrd="0" parTransId="{B2522E41-3976-45B5-8D51-BCB92C4E854A}" sibTransId="{E1B503CB-E445-47F5-9DF4-02FDBB1673B8}"/>
    <dgm:cxn modelId="{54E8F631-F593-492C-9BBD-DE97891C5BE2}" type="presOf" srcId="{2AD9D4DF-3099-431D-A91C-EC880F99A290}" destId="{9615780C-8053-44AD-AF23-E58867A9B3B7}" srcOrd="0" destOrd="0" presId="urn:microsoft.com/office/officeart/2005/8/layout/default#1"/>
    <dgm:cxn modelId="{F09215F7-A409-46D0-8906-1991DAA47D20}" type="presOf" srcId="{BD7B78CD-1FF7-45F9-AA0A-6F0F3662B1D0}" destId="{53263BF7-2D61-4E7F-A45D-28BA1794F8EF}" srcOrd="0" destOrd="0" presId="urn:microsoft.com/office/officeart/2005/8/layout/default#1"/>
    <dgm:cxn modelId="{3E42585B-C8B9-439A-86DB-F15DA261BD6F}" type="presParOf" srcId="{05F43850-09EA-4C06-99CC-30EEBD2BD797}" destId="{7268E66C-EFBF-4163-B51A-E94419EDCCE6}" srcOrd="0" destOrd="0" presId="urn:microsoft.com/office/officeart/2005/8/layout/default#1"/>
    <dgm:cxn modelId="{F282EEBE-BED0-4FE8-A887-9985635E0C0C}" type="presParOf" srcId="{05F43850-09EA-4C06-99CC-30EEBD2BD797}" destId="{99131C24-7311-4080-AEBB-317210D887BF}" srcOrd="1" destOrd="0" presId="urn:microsoft.com/office/officeart/2005/8/layout/default#1"/>
    <dgm:cxn modelId="{F972DF66-9036-44FF-9A60-3233D0469456}" type="presParOf" srcId="{05F43850-09EA-4C06-99CC-30EEBD2BD797}" destId="{9615780C-8053-44AD-AF23-E58867A9B3B7}" srcOrd="2" destOrd="0" presId="urn:microsoft.com/office/officeart/2005/8/layout/default#1"/>
    <dgm:cxn modelId="{EB2861E3-79ED-44F4-9D3B-584D273F664D}" type="presParOf" srcId="{05F43850-09EA-4C06-99CC-30EEBD2BD797}" destId="{2C0C445F-CB6D-47D7-80DD-4FEAE631BFE1}" srcOrd="3" destOrd="0" presId="urn:microsoft.com/office/officeart/2005/8/layout/default#1"/>
    <dgm:cxn modelId="{43B1647B-17BB-41E8-8823-2B02CCBFCF79}" type="presParOf" srcId="{05F43850-09EA-4C06-99CC-30EEBD2BD797}" destId="{53263BF7-2D61-4E7F-A45D-28BA1794F8EF}" srcOrd="4" destOrd="0" presId="urn:microsoft.com/office/officeart/2005/8/layout/default#1"/>
    <dgm:cxn modelId="{65DF1067-4629-485F-898F-3D768ECA26E1}" type="presParOf" srcId="{05F43850-09EA-4C06-99CC-30EEBD2BD797}" destId="{9F751E7C-F21B-4C1D-AD10-FCAD560AD740}" srcOrd="5" destOrd="0" presId="urn:microsoft.com/office/officeart/2005/8/layout/default#1"/>
    <dgm:cxn modelId="{CEF4F353-58C4-4127-AC9A-83E17BC92298}" type="presParOf" srcId="{05F43850-09EA-4C06-99CC-30EEBD2BD797}" destId="{C67D987E-16D9-4499-A8DF-D086CD92DBDD}" srcOrd="6" destOrd="0" presId="urn:microsoft.com/office/officeart/2005/8/layout/default#1"/>
    <dgm:cxn modelId="{251D88AF-C57B-4D30-A478-E3BA13F61D8B}" type="presParOf" srcId="{05F43850-09EA-4C06-99CC-30EEBD2BD797}" destId="{94EAFB34-4E02-410E-8EEA-05A372AD21CA}" srcOrd="7" destOrd="0" presId="urn:microsoft.com/office/officeart/2005/8/layout/default#1"/>
    <dgm:cxn modelId="{EA73A21B-2C22-448D-860D-D64087F0398E}" type="presParOf" srcId="{05F43850-09EA-4C06-99CC-30EEBD2BD797}" destId="{FE4B524B-5509-4014-BC6E-7F52A0BB3E81}" srcOrd="8" destOrd="0" presId="urn:microsoft.com/office/officeart/2005/8/layout/default#1"/>
    <dgm:cxn modelId="{29EFF7E3-4505-4383-B455-A9FD4A0747BF}" type="presParOf" srcId="{05F43850-09EA-4C06-99CC-30EEBD2BD797}" destId="{CC388563-BFA2-43AA-AA04-94FA6AF8027B}" srcOrd="9" destOrd="0" presId="urn:microsoft.com/office/officeart/2005/8/layout/default#1"/>
    <dgm:cxn modelId="{D7CBFC23-ECA2-47F9-A9B4-7F6D667DC29D}" type="presParOf" srcId="{05F43850-09EA-4C06-99CC-30EEBD2BD797}" destId="{1F82FB9B-3C4F-46E5-AC7E-664D92376D1A}" srcOrd="10" destOrd="0" presId="urn:microsoft.com/office/officeart/2005/8/layout/defaul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CC757A-97F1-47D2-8D84-8BAA1287E105}" type="doc">
      <dgm:prSet loTypeId="urn:microsoft.com/office/officeart/2005/8/layout/default#2" loCatId="list" qsTypeId="urn:microsoft.com/office/officeart/2005/8/quickstyle/simple3" qsCatId="simple" csTypeId="urn:microsoft.com/office/officeart/2005/8/colors/colorful1#2" csCatId="colorful" phldr="1"/>
      <dgm:spPr/>
      <dgm:t>
        <a:bodyPr/>
        <a:lstStyle/>
        <a:p>
          <a:endParaRPr lang="en-US"/>
        </a:p>
      </dgm:t>
    </dgm:pt>
    <dgm:pt modelId="{C4123684-709C-4DB5-8E8D-225CC21B8FDE}">
      <dgm:prSet phldrT="[Text]" custT="1"/>
      <dgm:spPr/>
      <dgm:t>
        <a:bodyPr anchor="t" anchorCtr="0"/>
        <a:lstStyle/>
        <a:p>
          <a:pPr algn="ctr"/>
          <a:r>
            <a:rPr lang="en-US" sz="2400" dirty="0" smtClean="0">
              <a:latin typeface="Futura Book" pitchFamily="34" charset="0"/>
            </a:rPr>
            <a:t>Viruses</a:t>
          </a:r>
        </a:p>
        <a:p>
          <a:pPr algn="l"/>
          <a:r>
            <a:rPr lang="en-US" sz="1400" dirty="0" smtClean="0">
              <a:latin typeface="Futura Book" pitchFamily="34" charset="0"/>
            </a:rPr>
            <a:t>Viruses infect computers through email attachments and file sharing. They delete files, attack other computers, and make your computer run slowly. One infected computer can cause problems for all computers on a network.</a:t>
          </a:r>
        </a:p>
        <a:p>
          <a:pPr algn="ctr"/>
          <a:endParaRPr lang="en-US" sz="1600" dirty="0" smtClean="0">
            <a:latin typeface="Futura Book" pitchFamily="34" charset="0"/>
          </a:endParaRPr>
        </a:p>
      </dgm:t>
    </dgm:pt>
    <dgm:pt modelId="{3CEBA06D-DE39-483D-AFC4-53992F9D06B6}" type="parTrans" cxnId="{C86546DA-39E5-421E-95F8-0B890829C3FE}">
      <dgm:prSet/>
      <dgm:spPr/>
      <dgm:t>
        <a:bodyPr/>
        <a:lstStyle/>
        <a:p>
          <a:endParaRPr lang="en-US"/>
        </a:p>
      </dgm:t>
    </dgm:pt>
    <dgm:pt modelId="{7D5D5133-FE8E-4444-B9B1-138EB876DE06}" type="sibTrans" cxnId="{C86546DA-39E5-421E-95F8-0B890829C3FE}">
      <dgm:prSet/>
      <dgm:spPr/>
      <dgm:t>
        <a:bodyPr/>
        <a:lstStyle/>
        <a:p>
          <a:endParaRPr lang="en-US"/>
        </a:p>
      </dgm:t>
    </dgm:pt>
    <dgm:pt modelId="{434210F5-031F-4317-898F-7633437801DA}">
      <dgm:prSet phldrT="[Text]" custT="1"/>
      <dgm:spPr/>
      <dgm:t>
        <a:bodyPr anchor="t" anchorCtr="0"/>
        <a:lstStyle/>
        <a:p>
          <a:pPr algn="ctr"/>
          <a:r>
            <a:rPr lang="en-US" sz="2400" dirty="0" smtClean="0">
              <a:latin typeface="Futura Book" pitchFamily="34" charset="0"/>
            </a:rPr>
            <a:t>Hackers</a:t>
          </a:r>
        </a:p>
        <a:p>
          <a:pPr algn="l"/>
          <a:r>
            <a:rPr lang="en-US" sz="1400" b="0" dirty="0" smtClean="0">
              <a:latin typeface="Futura Book" pitchFamily="34" charset="0"/>
            </a:rPr>
            <a:t>Hackers are people who “trespass” into your computer from a remote location. </a:t>
          </a:r>
          <a:r>
            <a:rPr lang="en-US" sz="1400" dirty="0" smtClean="0">
              <a:latin typeface="Futura Book" pitchFamily="34" charset="0"/>
            </a:rPr>
            <a:t>They may use your computer to send spam or viruses, host a Web site, or do other activities that cause computer malfunctions.</a:t>
          </a:r>
        </a:p>
        <a:p>
          <a:pPr algn="l"/>
          <a:endParaRPr lang="en-US" sz="1400" dirty="0" smtClean="0">
            <a:latin typeface="Futura Book" pitchFamily="34" charset="0"/>
          </a:endParaRPr>
        </a:p>
        <a:p>
          <a:pPr algn="ctr"/>
          <a:endParaRPr lang="en-US" sz="1600" dirty="0" smtClean="0">
            <a:latin typeface="Futura Book" pitchFamily="34" charset="0"/>
          </a:endParaRPr>
        </a:p>
        <a:p>
          <a:pPr algn="ctr"/>
          <a:endParaRPr lang="en-US" sz="1600" dirty="0" smtClean="0">
            <a:latin typeface="Futura Book" pitchFamily="34" charset="0"/>
          </a:endParaRPr>
        </a:p>
        <a:p>
          <a:pPr algn="ctr"/>
          <a:endParaRPr lang="en-US" sz="1600" dirty="0">
            <a:latin typeface="Futura Book" pitchFamily="34" charset="0"/>
          </a:endParaRPr>
        </a:p>
      </dgm:t>
    </dgm:pt>
    <dgm:pt modelId="{8714C9F9-21EF-4787-AF00-2756EFEFE8A9}" type="parTrans" cxnId="{2C0298F6-0A85-45BF-8F37-5B8E5364C4F4}">
      <dgm:prSet/>
      <dgm:spPr/>
      <dgm:t>
        <a:bodyPr/>
        <a:lstStyle/>
        <a:p>
          <a:endParaRPr lang="en-US"/>
        </a:p>
      </dgm:t>
    </dgm:pt>
    <dgm:pt modelId="{FFB32923-B3BB-4B8E-9670-B6B035CDDDCE}" type="sibTrans" cxnId="{2C0298F6-0A85-45BF-8F37-5B8E5364C4F4}">
      <dgm:prSet/>
      <dgm:spPr/>
      <dgm:t>
        <a:bodyPr/>
        <a:lstStyle/>
        <a:p>
          <a:endParaRPr lang="en-US"/>
        </a:p>
      </dgm:t>
    </dgm:pt>
    <dgm:pt modelId="{667CFC28-2723-43A8-9782-0ECEC3186295}">
      <dgm:prSet phldrT="[Text]" custT="1"/>
      <dgm:spPr/>
      <dgm:t>
        <a:bodyPr anchor="t" anchorCtr="0"/>
        <a:lstStyle/>
        <a:p>
          <a:pPr algn="ctr"/>
          <a:r>
            <a:rPr lang="en-US" sz="2400" dirty="0" smtClean="0">
              <a:latin typeface="Futura Book" pitchFamily="34" charset="0"/>
            </a:rPr>
            <a:t>Identity Thieves</a:t>
          </a:r>
        </a:p>
        <a:p>
          <a:pPr algn="l"/>
          <a:r>
            <a:rPr lang="en-US" sz="1400" dirty="0" smtClean="0">
              <a:latin typeface="Futura Book" pitchFamily="34" charset="0"/>
            </a:rPr>
            <a:t>People who obtain unauthorized access to your personal information, such as Social Security and financial account numbers. They then use this information to commit crimes such as fraud or theft. </a:t>
          </a:r>
        </a:p>
        <a:p>
          <a:pPr algn="ctr"/>
          <a:endParaRPr lang="en-US" sz="1600" dirty="0">
            <a:latin typeface="Futura Book" pitchFamily="34" charset="0"/>
          </a:endParaRPr>
        </a:p>
      </dgm:t>
    </dgm:pt>
    <dgm:pt modelId="{809ACFDB-04A1-4252-9BD1-40CBA44665EC}" type="parTrans" cxnId="{AF278186-B3B1-4B46-AA9F-91776DB4ACDF}">
      <dgm:prSet/>
      <dgm:spPr/>
      <dgm:t>
        <a:bodyPr/>
        <a:lstStyle/>
        <a:p>
          <a:endParaRPr lang="en-US"/>
        </a:p>
      </dgm:t>
    </dgm:pt>
    <dgm:pt modelId="{DCDE1C60-4563-4690-B870-69EB95A4E317}" type="sibTrans" cxnId="{AF278186-B3B1-4B46-AA9F-91776DB4ACDF}">
      <dgm:prSet/>
      <dgm:spPr/>
      <dgm:t>
        <a:bodyPr/>
        <a:lstStyle/>
        <a:p>
          <a:endParaRPr lang="en-US"/>
        </a:p>
      </dgm:t>
    </dgm:pt>
    <dgm:pt modelId="{1C3B5CAC-1743-4500-A1A1-429D408807BF}">
      <dgm:prSet phldrT="[Text]" custT="1"/>
      <dgm:spPr/>
      <dgm:t>
        <a:bodyPr anchor="t" anchorCtr="0"/>
        <a:lstStyle/>
        <a:p>
          <a:pPr algn="ctr"/>
          <a:r>
            <a:rPr lang="en-US" sz="2400" dirty="0" smtClean="0">
              <a:latin typeface="Futura Book" pitchFamily="34" charset="0"/>
            </a:rPr>
            <a:t>Spyware</a:t>
          </a:r>
        </a:p>
        <a:p>
          <a:pPr algn="l"/>
          <a:r>
            <a:rPr lang="en-US" sz="1400" dirty="0" smtClean="0">
              <a:latin typeface="Futura Book" pitchFamily="34" charset="0"/>
            </a:rPr>
            <a:t>Spyware is software that “piggybacks” on programs you download, gathers information about your online habits, and transmits personal information without your knowledge. It may also cause a wide range of other computer malfunctions.</a:t>
          </a:r>
        </a:p>
        <a:p>
          <a:pPr algn="ctr"/>
          <a:endParaRPr lang="en-US" sz="1500" dirty="0" smtClean="0">
            <a:latin typeface="Futura Book" pitchFamily="34" charset="0"/>
          </a:endParaRPr>
        </a:p>
        <a:p>
          <a:pPr algn="ctr"/>
          <a:endParaRPr lang="en-US" sz="1500" dirty="0" smtClean="0">
            <a:latin typeface="Futura Book" pitchFamily="34" charset="0"/>
          </a:endParaRPr>
        </a:p>
        <a:p>
          <a:pPr algn="ctr"/>
          <a:endParaRPr lang="en-US" sz="1500" dirty="0" smtClean="0">
            <a:latin typeface="Futura Book" pitchFamily="34" charset="0"/>
          </a:endParaRPr>
        </a:p>
        <a:p>
          <a:pPr algn="ctr"/>
          <a:endParaRPr lang="en-US" sz="1500" dirty="0" smtClean="0">
            <a:latin typeface="Futura Book" pitchFamily="34" charset="0"/>
          </a:endParaRPr>
        </a:p>
        <a:p>
          <a:pPr algn="ctr"/>
          <a:endParaRPr lang="en-US" sz="4800" dirty="0"/>
        </a:p>
      </dgm:t>
    </dgm:pt>
    <dgm:pt modelId="{B080D679-C7B7-431B-96B2-527A6853F56A}" type="parTrans" cxnId="{56E6A888-1D52-47C1-BF6F-D2DFBCF035D2}">
      <dgm:prSet/>
      <dgm:spPr/>
      <dgm:t>
        <a:bodyPr/>
        <a:lstStyle/>
        <a:p>
          <a:endParaRPr lang="en-US"/>
        </a:p>
      </dgm:t>
    </dgm:pt>
    <dgm:pt modelId="{8878B72B-BBC1-4CE5-88AF-F2DE320637C1}" type="sibTrans" cxnId="{56E6A888-1D52-47C1-BF6F-D2DFBCF035D2}">
      <dgm:prSet/>
      <dgm:spPr/>
      <dgm:t>
        <a:bodyPr/>
        <a:lstStyle/>
        <a:p>
          <a:endParaRPr lang="en-US"/>
        </a:p>
      </dgm:t>
    </dgm:pt>
    <dgm:pt modelId="{BA06A3D5-648A-4B6C-9779-0007CAA97AE9}" type="pres">
      <dgm:prSet presAssocID="{88CC757A-97F1-47D2-8D84-8BAA1287E105}" presName="diagram" presStyleCnt="0">
        <dgm:presLayoutVars>
          <dgm:dir/>
          <dgm:resizeHandles val="exact"/>
        </dgm:presLayoutVars>
      </dgm:prSet>
      <dgm:spPr/>
      <dgm:t>
        <a:bodyPr/>
        <a:lstStyle/>
        <a:p>
          <a:endParaRPr lang="en-US"/>
        </a:p>
      </dgm:t>
    </dgm:pt>
    <dgm:pt modelId="{D7E156E0-8146-49C3-9C9E-1061646AD141}" type="pres">
      <dgm:prSet presAssocID="{C4123684-709C-4DB5-8E8D-225CC21B8FDE}" presName="node" presStyleLbl="node1" presStyleIdx="0" presStyleCnt="4" custLinFactNeighborX="1" custLinFactNeighborY="-26">
        <dgm:presLayoutVars>
          <dgm:bulletEnabled val="1"/>
        </dgm:presLayoutVars>
      </dgm:prSet>
      <dgm:spPr/>
      <dgm:t>
        <a:bodyPr/>
        <a:lstStyle/>
        <a:p>
          <a:endParaRPr lang="en-US"/>
        </a:p>
      </dgm:t>
    </dgm:pt>
    <dgm:pt modelId="{BDDE6500-3CEC-4A8F-B9D8-05D911D7C83D}" type="pres">
      <dgm:prSet presAssocID="{7D5D5133-FE8E-4444-B9B1-138EB876DE06}" presName="sibTrans" presStyleCnt="0"/>
      <dgm:spPr/>
      <dgm:t>
        <a:bodyPr/>
        <a:lstStyle/>
        <a:p>
          <a:endParaRPr lang="en-US"/>
        </a:p>
      </dgm:t>
    </dgm:pt>
    <dgm:pt modelId="{E32399C1-EFA1-40A7-83CC-5542FB6B1C9B}" type="pres">
      <dgm:prSet presAssocID="{434210F5-031F-4317-898F-7633437801DA}" presName="node" presStyleLbl="node1" presStyleIdx="1" presStyleCnt="4" custLinFactNeighborX="1" custLinFactNeighborY="-26">
        <dgm:presLayoutVars>
          <dgm:bulletEnabled val="1"/>
        </dgm:presLayoutVars>
      </dgm:prSet>
      <dgm:spPr/>
      <dgm:t>
        <a:bodyPr/>
        <a:lstStyle/>
        <a:p>
          <a:endParaRPr lang="en-US"/>
        </a:p>
      </dgm:t>
    </dgm:pt>
    <dgm:pt modelId="{D0919E1B-A85B-4BEF-B50B-6693CA17D89E}" type="pres">
      <dgm:prSet presAssocID="{FFB32923-B3BB-4B8E-9670-B6B035CDDDCE}" presName="sibTrans" presStyleCnt="0"/>
      <dgm:spPr/>
      <dgm:t>
        <a:bodyPr/>
        <a:lstStyle/>
        <a:p>
          <a:endParaRPr lang="en-US"/>
        </a:p>
      </dgm:t>
    </dgm:pt>
    <dgm:pt modelId="{187BFE6B-CF39-4EA9-9307-E60F08A83369}" type="pres">
      <dgm:prSet presAssocID="{667CFC28-2723-43A8-9782-0ECEC3186295}" presName="node" presStyleLbl="node1" presStyleIdx="2" presStyleCnt="4" custLinFactNeighborX="-849" custLinFactNeighborY="855">
        <dgm:presLayoutVars>
          <dgm:bulletEnabled val="1"/>
        </dgm:presLayoutVars>
      </dgm:prSet>
      <dgm:spPr/>
      <dgm:t>
        <a:bodyPr/>
        <a:lstStyle/>
        <a:p>
          <a:endParaRPr lang="en-US"/>
        </a:p>
      </dgm:t>
    </dgm:pt>
    <dgm:pt modelId="{9F1808D7-7902-4507-9525-D6BFC9FBF9A9}" type="pres">
      <dgm:prSet presAssocID="{DCDE1C60-4563-4690-B870-69EB95A4E317}" presName="sibTrans" presStyleCnt="0"/>
      <dgm:spPr/>
      <dgm:t>
        <a:bodyPr/>
        <a:lstStyle/>
        <a:p>
          <a:endParaRPr lang="en-US"/>
        </a:p>
      </dgm:t>
    </dgm:pt>
    <dgm:pt modelId="{FB3B7D77-5337-47E5-8290-EA40E51531CD}" type="pres">
      <dgm:prSet presAssocID="{1C3B5CAC-1743-4500-A1A1-429D408807BF}" presName="node" presStyleLbl="node1" presStyleIdx="3" presStyleCnt="4">
        <dgm:presLayoutVars>
          <dgm:bulletEnabled val="1"/>
        </dgm:presLayoutVars>
      </dgm:prSet>
      <dgm:spPr/>
      <dgm:t>
        <a:bodyPr/>
        <a:lstStyle/>
        <a:p>
          <a:endParaRPr lang="en-US"/>
        </a:p>
      </dgm:t>
    </dgm:pt>
  </dgm:ptLst>
  <dgm:cxnLst>
    <dgm:cxn modelId="{CCF88F9D-5284-4679-AC4D-B553180A11C2}" type="presOf" srcId="{1C3B5CAC-1743-4500-A1A1-429D408807BF}" destId="{FB3B7D77-5337-47E5-8290-EA40E51531CD}" srcOrd="0" destOrd="0" presId="urn:microsoft.com/office/officeart/2005/8/layout/default#2"/>
    <dgm:cxn modelId="{55E6E327-27BB-4E4A-865B-D21BFD976486}" type="presOf" srcId="{667CFC28-2723-43A8-9782-0ECEC3186295}" destId="{187BFE6B-CF39-4EA9-9307-E60F08A83369}" srcOrd="0" destOrd="0" presId="urn:microsoft.com/office/officeart/2005/8/layout/default#2"/>
    <dgm:cxn modelId="{AF278186-B3B1-4B46-AA9F-91776DB4ACDF}" srcId="{88CC757A-97F1-47D2-8D84-8BAA1287E105}" destId="{667CFC28-2723-43A8-9782-0ECEC3186295}" srcOrd="2" destOrd="0" parTransId="{809ACFDB-04A1-4252-9BD1-40CBA44665EC}" sibTransId="{DCDE1C60-4563-4690-B870-69EB95A4E317}"/>
    <dgm:cxn modelId="{D8FB2234-7DA4-45FE-BC20-6234DC3B11F8}" type="presOf" srcId="{88CC757A-97F1-47D2-8D84-8BAA1287E105}" destId="{BA06A3D5-648A-4B6C-9779-0007CAA97AE9}" srcOrd="0" destOrd="0" presId="urn:microsoft.com/office/officeart/2005/8/layout/default#2"/>
    <dgm:cxn modelId="{1D10F089-1CBE-4FC6-AB6A-47274B43A494}" type="presOf" srcId="{C4123684-709C-4DB5-8E8D-225CC21B8FDE}" destId="{D7E156E0-8146-49C3-9C9E-1061646AD141}" srcOrd="0" destOrd="0" presId="urn:microsoft.com/office/officeart/2005/8/layout/default#2"/>
    <dgm:cxn modelId="{665ABFCA-39F1-4EE4-A55B-F9D83CBCE3B5}" type="presOf" srcId="{434210F5-031F-4317-898F-7633437801DA}" destId="{E32399C1-EFA1-40A7-83CC-5542FB6B1C9B}" srcOrd="0" destOrd="0" presId="urn:microsoft.com/office/officeart/2005/8/layout/default#2"/>
    <dgm:cxn modelId="{56E6A888-1D52-47C1-BF6F-D2DFBCF035D2}" srcId="{88CC757A-97F1-47D2-8D84-8BAA1287E105}" destId="{1C3B5CAC-1743-4500-A1A1-429D408807BF}" srcOrd="3" destOrd="0" parTransId="{B080D679-C7B7-431B-96B2-527A6853F56A}" sibTransId="{8878B72B-BBC1-4CE5-88AF-F2DE320637C1}"/>
    <dgm:cxn modelId="{C86546DA-39E5-421E-95F8-0B890829C3FE}" srcId="{88CC757A-97F1-47D2-8D84-8BAA1287E105}" destId="{C4123684-709C-4DB5-8E8D-225CC21B8FDE}" srcOrd="0" destOrd="0" parTransId="{3CEBA06D-DE39-483D-AFC4-53992F9D06B6}" sibTransId="{7D5D5133-FE8E-4444-B9B1-138EB876DE06}"/>
    <dgm:cxn modelId="{2C0298F6-0A85-45BF-8F37-5B8E5364C4F4}" srcId="{88CC757A-97F1-47D2-8D84-8BAA1287E105}" destId="{434210F5-031F-4317-898F-7633437801DA}" srcOrd="1" destOrd="0" parTransId="{8714C9F9-21EF-4787-AF00-2756EFEFE8A9}" sibTransId="{FFB32923-B3BB-4B8E-9670-B6B035CDDDCE}"/>
    <dgm:cxn modelId="{CB334CBD-16BE-44FB-A8B7-1A34B9EC2D9C}" type="presParOf" srcId="{BA06A3D5-648A-4B6C-9779-0007CAA97AE9}" destId="{D7E156E0-8146-49C3-9C9E-1061646AD141}" srcOrd="0" destOrd="0" presId="urn:microsoft.com/office/officeart/2005/8/layout/default#2"/>
    <dgm:cxn modelId="{616ADAE0-41BC-4CF9-8B7C-285A8ABD4BF9}" type="presParOf" srcId="{BA06A3D5-648A-4B6C-9779-0007CAA97AE9}" destId="{BDDE6500-3CEC-4A8F-B9D8-05D911D7C83D}" srcOrd="1" destOrd="0" presId="urn:microsoft.com/office/officeart/2005/8/layout/default#2"/>
    <dgm:cxn modelId="{A27F2B79-93CA-4E26-B899-257B7D4D82F7}" type="presParOf" srcId="{BA06A3D5-648A-4B6C-9779-0007CAA97AE9}" destId="{E32399C1-EFA1-40A7-83CC-5542FB6B1C9B}" srcOrd="2" destOrd="0" presId="urn:microsoft.com/office/officeart/2005/8/layout/default#2"/>
    <dgm:cxn modelId="{48CE7964-471A-4E13-8F1A-D3D876AE77A7}" type="presParOf" srcId="{BA06A3D5-648A-4B6C-9779-0007CAA97AE9}" destId="{D0919E1B-A85B-4BEF-B50B-6693CA17D89E}" srcOrd="3" destOrd="0" presId="urn:microsoft.com/office/officeart/2005/8/layout/default#2"/>
    <dgm:cxn modelId="{BFF39B41-08E7-4B26-B251-93867DBA0B04}" type="presParOf" srcId="{BA06A3D5-648A-4B6C-9779-0007CAA97AE9}" destId="{187BFE6B-CF39-4EA9-9307-E60F08A83369}" srcOrd="4" destOrd="0" presId="urn:microsoft.com/office/officeart/2005/8/layout/default#2"/>
    <dgm:cxn modelId="{3787C4D2-00C2-4E08-8C81-6CFE158079B7}" type="presParOf" srcId="{BA06A3D5-648A-4B6C-9779-0007CAA97AE9}" destId="{9F1808D7-7902-4507-9525-D6BFC9FBF9A9}" srcOrd="5" destOrd="0" presId="urn:microsoft.com/office/officeart/2005/8/layout/default#2"/>
    <dgm:cxn modelId="{6DC01E44-E5C4-434F-91A3-DDC755F1970F}" type="presParOf" srcId="{BA06A3D5-648A-4B6C-9779-0007CAA97AE9}" destId="{FB3B7D77-5337-47E5-8290-EA40E51531CD}" srcOrd="6" destOrd="0" presId="urn:microsoft.com/office/officeart/2005/8/layout/defaul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68E66C-EFBF-4163-B51A-E94419EDCCE6}">
      <dsp:nvSpPr>
        <dsp:cNvPr id="0" name=""/>
        <dsp:cNvSpPr/>
      </dsp:nvSpPr>
      <dsp:spPr>
        <a:xfrm>
          <a:off x="0" y="340518"/>
          <a:ext cx="2524125" cy="1514475"/>
        </a:xfrm>
        <a:prstGeom prst="rect">
          <a:avLst/>
        </a:prstGeom>
        <a:gradFill rotWithShape="0">
          <a:gsLst>
            <a:gs pos="0">
              <a:schemeClr val="accent2">
                <a:hueOff val="0"/>
                <a:satOff val="0"/>
                <a:lumOff val="0"/>
                <a:alphaOff val="0"/>
                <a:shade val="60000"/>
              </a:schemeClr>
            </a:gs>
            <a:gs pos="33000">
              <a:schemeClr val="accent2">
                <a:hueOff val="0"/>
                <a:satOff val="0"/>
                <a:lumOff val="0"/>
                <a:alphaOff val="0"/>
                <a:tint val="86500"/>
              </a:schemeClr>
            </a:gs>
            <a:gs pos="46750">
              <a:schemeClr val="accent2">
                <a:hueOff val="0"/>
                <a:satOff val="0"/>
                <a:lumOff val="0"/>
                <a:alphaOff val="0"/>
                <a:tint val="71000"/>
                <a:satMod val="112000"/>
              </a:schemeClr>
            </a:gs>
            <a:gs pos="53000">
              <a:schemeClr val="accent2">
                <a:hueOff val="0"/>
                <a:satOff val="0"/>
                <a:lumOff val="0"/>
                <a:alphaOff val="0"/>
                <a:tint val="71000"/>
                <a:satMod val="112000"/>
              </a:schemeClr>
            </a:gs>
            <a:gs pos="68000">
              <a:schemeClr val="accent2">
                <a:hueOff val="0"/>
                <a:satOff val="0"/>
                <a:lumOff val="0"/>
                <a:alphaOff val="0"/>
                <a:tint val="86000"/>
              </a:schemeClr>
            </a:gs>
            <a:gs pos="100000">
              <a:schemeClr val="accent2">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Futura Book" pitchFamily="34" charset="0"/>
            </a:rPr>
            <a:t>What is </a:t>
          </a:r>
        </a:p>
        <a:p>
          <a:pPr lvl="0" algn="ctr" defTabSz="1066800">
            <a:lnSpc>
              <a:spcPct val="90000"/>
            </a:lnSpc>
            <a:spcBef>
              <a:spcPct val="0"/>
            </a:spcBef>
            <a:spcAft>
              <a:spcPct val="35000"/>
            </a:spcAft>
          </a:pPr>
          <a:r>
            <a:rPr lang="en-US" sz="2400" kern="1200" dirty="0" smtClean="0">
              <a:latin typeface="Futura Book" pitchFamily="34" charset="0"/>
            </a:rPr>
            <a:t>Cyber-safety?</a:t>
          </a:r>
          <a:endParaRPr lang="en-US" sz="2400" kern="1200" dirty="0">
            <a:latin typeface="Futura Book" pitchFamily="34" charset="0"/>
          </a:endParaRPr>
        </a:p>
      </dsp:txBody>
      <dsp:txXfrm>
        <a:off x="0" y="340518"/>
        <a:ext cx="2524125" cy="1514475"/>
      </dsp:txXfrm>
    </dsp:sp>
    <dsp:sp modelId="{9615780C-8053-44AD-AF23-E58867A9B3B7}">
      <dsp:nvSpPr>
        <dsp:cNvPr id="0" name=""/>
        <dsp:cNvSpPr/>
      </dsp:nvSpPr>
      <dsp:spPr>
        <a:xfrm>
          <a:off x="2776537" y="340518"/>
          <a:ext cx="2524125" cy="1514475"/>
        </a:xfrm>
        <a:prstGeom prst="rect">
          <a:avLst/>
        </a:prstGeom>
        <a:gradFill rotWithShape="0">
          <a:gsLst>
            <a:gs pos="0">
              <a:schemeClr val="accent3">
                <a:hueOff val="0"/>
                <a:satOff val="0"/>
                <a:lumOff val="0"/>
                <a:alphaOff val="0"/>
                <a:shade val="60000"/>
              </a:schemeClr>
            </a:gs>
            <a:gs pos="33000">
              <a:schemeClr val="accent3">
                <a:hueOff val="0"/>
                <a:satOff val="0"/>
                <a:lumOff val="0"/>
                <a:alphaOff val="0"/>
                <a:tint val="86500"/>
              </a:schemeClr>
            </a:gs>
            <a:gs pos="46750">
              <a:schemeClr val="accent3">
                <a:hueOff val="0"/>
                <a:satOff val="0"/>
                <a:lumOff val="0"/>
                <a:alphaOff val="0"/>
                <a:tint val="71000"/>
                <a:satMod val="112000"/>
              </a:schemeClr>
            </a:gs>
            <a:gs pos="53000">
              <a:schemeClr val="accent3">
                <a:hueOff val="0"/>
                <a:satOff val="0"/>
                <a:lumOff val="0"/>
                <a:alphaOff val="0"/>
                <a:tint val="71000"/>
                <a:satMod val="112000"/>
              </a:schemeClr>
            </a:gs>
            <a:gs pos="68000">
              <a:schemeClr val="accent3">
                <a:hueOff val="0"/>
                <a:satOff val="0"/>
                <a:lumOff val="0"/>
                <a:alphaOff val="0"/>
                <a:tint val="86000"/>
              </a:schemeClr>
            </a:gs>
            <a:gs pos="100000">
              <a:schemeClr val="accent3">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Futura Book" pitchFamily="34" charset="0"/>
            </a:rPr>
            <a:t>Consequences of inaction</a:t>
          </a:r>
          <a:endParaRPr lang="en-US" sz="2400" kern="1200" dirty="0">
            <a:latin typeface="Futura Book" pitchFamily="34" charset="0"/>
          </a:endParaRPr>
        </a:p>
      </dsp:txBody>
      <dsp:txXfrm>
        <a:off x="2776537" y="340518"/>
        <a:ext cx="2524125" cy="1514475"/>
      </dsp:txXfrm>
    </dsp:sp>
    <dsp:sp modelId="{53263BF7-2D61-4E7F-A45D-28BA1794F8EF}">
      <dsp:nvSpPr>
        <dsp:cNvPr id="0" name=""/>
        <dsp:cNvSpPr/>
      </dsp:nvSpPr>
      <dsp:spPr>
        <a:xfrm>
          <a:off x="5553075" y="340518"/>
          <a:ext cx="2524125" cy="1514475"/>
        </a:xfrm>
        <a:prstGeom prst="rect">
          <a:avLst/>
        </a:prstGeom>
        <a:gradFill rotWithShape="0">
          <a:gsLst>
            <a:gs pos="0">
              <a:schemeClr val="accent4">
                <a:hueOff val="0"/>
                <a:satOff val="0"/>
                <a:lumOff val="0"/>
                <a:alphaOff val="0"/>
                <a:shade val="60000"/>
              </a:schemeClr>
            </a:gs>
            <a:gs pos="33000">
              <a:schemeClr val="accent4">
                <a:hueOff val="0"/>
                <a:satOff val="0"/>
                <a:lumOff val="0"/>
                <a:alphaOff val="0"/>
                <a:tint val="86500"/>
              </a:schemeClr>
            </a:gs>
            <a:gs pos="46750">
              <a:schemeClr val="accent4">
                <a:hueOff val="0"/>
                <a:satOff val="0"/>
                <a:lumOff val="0"/>
                <a:alphaOff val="0"/>
                <a:tint val="71000"/>
                <a:satMod val="112000"/>
              </a:schemeClr>
            </a:gs>
            <a:gs pos="53000">
              <a:schemeClr val="accent4">
                <a:hueOff val="0"/>
                <a:satOff val="0"/>
                <a:lumOff val="0"/>
                <a:alphaOff val="0"/>
                <a:tint val="71000"/>
                <a:satMod val="112000"/>
              </a:schemeClr>
            </a:gs>
            <a:gs pos="68000">
              <a:schemeClr val="accent4">
                <a:hueOff val="0"/>
                <a:satOff val="0"/>
                <a:lumOff val="0"/>
                <a:alphaOff val="0"/>
                <a:tint val="86000"/>
              </a:schemeClr>
            </a:gs>
            <a:gs pos="100000">
              <a:schemeClr val="accent4">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Futura Book" pitchFamily="34" charset="0"/>
            </a:rPr>
            <a:t>Cyber Safety threats</a:t>
          </a:r>
          <a:endParaRPr lang="en-US" sz="2400" kern="1200" dirty="0">
            <a:latin typeface="Futura Book" pitchFamily="34" charset="0"/>
          </a:endParaRPr>
        </a:p>
      </dsp:txBody>
      <dsp:txXfrm>
        <a:off x="5553075" y="340518"/>
        <a:ext cx="2524125" cy="1514475"/>
      </dsp:txXfrm>
    </dsp:sp>
    <dsp:sp modelId="{C67D987E-16D9-4499-A8DF-D086CD92DBDD}">
      <dsp:nvSpPr>
        <dsp:cNvPr id="0" name=""/>
        <dsp:cNvSpPr/>
      </dsp:nvSpPr>
      <dsp:spPr>
        <a:xfrm>
          <a:off x="0" y="2107406"/>
          <a:ext cx="2524125" cy="1514475"/>
        </a:xfrm>
        <a:prstGeom prst="rect">
          <a:avLst/>
        </a:prstGeom>
        <a:gradFill rotWithShape="0">
          <a:gsLst>
            <a:gs pos="0">
              <a:schemeClr val="accent5">
                <a:hueOff val="0"/>
                <a:satOff val="0"/>
                <a:lumOff val="0"/>
                <a:alphaOff val="0"/>
                <a:shade val="60000"/>
              </a:schemeClr>
            </a:gs>
            <a:gs pos="33000">
              <a:schemeClr val="accent5">
                <a:hueOff val="0"/>
                <a:satOff val="0"/>
                <a:lumOff val="0"/>
                <a:alphaOff val="0"/>
                <a:tint val="86500"/>
              </a:schemeClr>
            </a:gs>
            <a:gs pos="46750">
              <a:schemeClr val="accent5">
                <a:hueOff val="0"/>
                <a:satOff val="0"/>
                <a:lumOff val="0"/>
                <a:alphaOff val="0"/>
                <a:tint val="71000"/>
                <a:satMod val="112000"/>
              </a:schemeClr>
            </a:gs>
            <a:gs pos="53000">
              <a:schemeClr val="accent5">
                <a:hueOff val="0"/>
                <a:satOff val="0"/>
                <a:lumOff val="0"/>
                <a:alphaOff val="0"/>
                <a:tint val="71000"/>
                <a:satMod val="112000"/>
              </a:schemeClr>
            </a:gs>
            <a:gs pos="68000">
              <a:schemeClr val="accent5">
                <a:hueOff val="0"/>
                <a:satOff val="0"/>
                <a:lumOff val="0"/>
                <a:alphaOff val="0"/>
                <a:tint val="86000"/>
              </a:schemeClr>
            </a:gs>
            <a:gs pos="100000">
              <a:schemeClr val="accent5">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Futura Book" pitchFamily="34" charset="0"/>
            </a:rPr>
            <a:t>Cyber-safety Actions</a:t>
          </a:r>
          <a:endParaRPr lang="en-US" sz="2400" kern="1200" dirty="0">
            <a:latin typeface="Futura Book" pitchFamily="34" charset="0"/>
          </a:endParaRPr>
        </a:p>
      </dsp:txBody>
      <dsp:txXfrm>
        <a:off x="0" y="2107406"/>
        <a:ext cx="2524125" cy="1514475"/>
      </dsp:txXfrm>
    </dsp:sp>
    <dsp:sp modelId="{FE4B524B-5509-4014-BC6E-7F52A0BB3E81}">
      <dsp:nvSpPr>
        <dsp:cNvPr id="0" name=""/>
        <dsp:cNvSpPr/>
      </dsp:nvSpPr>
      <dsp:spPr>
        <a:xfrm>
          <a:off x="2776537" y="2107406"/>
          <a:ext cx="2524125" cy="1514475"/>
        </a:xfrm>
        <a:prstGeom prst="rect">
          <a:avLst/>
        </a:prstGeom>
        <a:gradFill rotWithShape="0">
          <a:gsLst>
            <a:gs pos="0">
              <a:schemeClr val="accent6">
                <a:hueOff val="0"/>
                <a:satOff val="0"/>
                <a:lumOff val="0"/>
                <a:alphaOff val="0"/>
                <a:shade val="60000"/>
              </a:schemeClr>
            </a:gs>
            <a:gs pos="33000">
              <a:schemeClr val="accent6">
                <a:hueOff val="0"/>
                <a:satOff val="0"/>
                <a:lumOff val="0"/>
                <a:alphaOff val="0"/>
                <a:tint val="86500"/>
              </a:schemeClr>
            </a:gs>
            <a:gs pos="46750">
              <a:schemeClr val="accent6">
                <a:hueOff val="0"/>
                <a:satOff val="0"/>
                <a:lumOff val="0"/>
                <a:alphaOff val="0"/>
                <a:tint val="71000"/>
                <a:satMod val="112000"/>
              </a:schemeClr>
            </a:gs>
            <a:gs pos="53000">
              <a:schemeClr val="accent6">
                <a:hueOff val="0"/>
                <a:satOff val="0"/>
                <a:lumOff val="0"/>
                <a:alphaOff val="0"/>
                <a:tint val="71000"/>
                <a:satMod val="112000"/>
              </a:schemeClr>
            </a:gs>
            <a:gs pos="68000">
              <a:schemeClr val="accent6">
                <a:hueOff val="0"/>
                <a:satOff val="0"/>
                <a:lumOff val="0"/>
                <a:alphaOff val="0"/>
                <a:tint val="86000"/>
              </a:schemeClr>
            </a:gs>
            <a:gs pos="100000">
              <a:schemeClr val="accent6">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Futura Book" pitchFamily="34" charset="0"/>
            </a:rPr>
            <a:t>Cyber-safety at Home &amp;Work</a:t>
          </a:r>
          <a:endParaRPr lang="en-US" sz="2400" kern="1200" dirty="0">
            <a:latin typeface="Futura Book" pitchFamily="34" charset="0"/>
          </a:endParaRPr>
        </a:p>
      </dsp:txBody>
      <dsp:txXfrm>
        <a:off x="2776537" y="2107406"/>
        <a:ext cx="2524125" cy="1514475"/>
      </dsp:txXfrm>
    </dsp:sp>
    <dsp:sp modelId="{1F82FB9B-3C4F-46E5-AC7E-664D92376D1A}">
      <dsp:nvSpPr>
        <dsp:cNvPr id="0" name=""/>
        <dsp:cNvSpPr/>
      </dsp:nvSpPr>
      <dsp:spPr>
        <a:xfrm>
          <a:off x="5553075" y="2107406"/>
          <a:ext cx="2524125" cy="1514475"/>
        </a:xfrm>
        <a:prstGeom prst="rect">
          <a:avLst/>
        </a:prstGeom>
        <a:gradFill rotWithShape="0">
          <a:gsLst>
            <a:gs pos="0">
              <a:schemeClr val="accent2">
                <a:hueOff val="0"/>
                <a:satOff val="0"/>
                <a:lumOff val="0"/>
                <a:alphaOff val="0"/>
                <a:shade val="60000"/>
              </a:schemeClr>
            </a:gs>
            <a:gs pos="33000">
              <a:schemeClr val="accent2">
                <a:hueOff val="0"/>
                <a:satOff val="0"/>
                <a:lumOff val="0"/>
                <a:alphaOff val="0"/>
                <a:tint val="86500"/>
              </a:schemeClr>
            </a:gs>
            <a:gs pos="46750">
              <a:schemeClr val="accent2">
                <a:hueOff val="0"/>
                <a:satOff val="0"/>
                <a:lumOff val="0"/>
                <a:alphaOff val="0"/>
                <a:tint val="71000"/>
                <a:satMod val="112000"/>
              </a:schemeClr>
            </a:gs>
            <a:gs pos="53000">
              <a:schemeClr val="accent2">
                <a:hueOff val="0"/>
                <a:satOff val="0"/>
                <a:lumOff val="0"/>
                <a:alphaOff val="0"/>
                <a:tint val="71000"/>
                <a:satMod val="112000"/>
              </a:schemeClr>
            </a:gs>
            <a:gs pos="68000">
              <a:schemeClr val="accent2">
                <a:hueOff val="0"/>
                <a:satOff val="0"/>
                <a:lumOff val="0"/>
                <a:alphaOff val="0"/>
                <a:tint val="86000"/>
              </a:schemeClr>
            </a:gs>
            <a:gs pos="100000">
              <a:schemeClr val="accent2">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Futura Book" pitchFamily="34" charset="0"/>
            </a:rPr>
            <a:t>Comparing statistics of various countries</a:t>
          </a:r>
          <a:endParaRPr lang="en-US" sz="2400" kern="1200" dirty="0">
            <a:latin typeface="Futura Book" pitchFamily="34" charset="0"/>
          </a:endParaRPr>
        </a:p>
      </dsp:txBody>
      <dsp:txXfrm>
        <a:off x="5553075" y="2107406"/>
        <a:ext cx="2524125" cy="151447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7E156E0-8146-49C3-9C9E-1061646AD141}">
      <dsp:nvSpPr>
        <dsp:cNvPr id="0" name=""/>
        <dsp:cNvSpPr/>
      </dsp:nvSpPr>
      <dsp:spPr>
        <a:xfrm>
          <a:off x="334168" y="1291"/>
          <a:ext cx="3455491" cy="2073294"/>
        </a:xfrm>
        <a:prstGeom prst="rect">
          <a:avLst/>
        </a:prstGeom>
        <a:gradFill rotWithShape="0">
          <a:gsLst>
            <a:gs pos="20000">
              <a:schemeClr val="accent2">
                <a:hueOff val="0"/>
                <a:satOff val="0"/>
                <a:lumOff val="0"/>
                <a:alphaOff val="0"/>
                <a:tint val="9000"/>
              </a:schemeClr>
            </a:gs>
            <a:gs pos="100000">
              <a:schemeClr val="accent2">
                <a:hueOff val="0"/>
                <a:satOff val="0"/>
                <a:lumOff val="0"/>
                <a:alphaOff val="0"/>
                <a:tint val="70000"/>
                <a:satMod val="100000"/>
              </a:schemeClr>
            </a:gs>
          </a:gsLst>
          <a:path path="circle">
            <a:fillToRect l="-15000" t="-15000" r="115000" b="115000"/>
          </a:path>
        </a:gradFill>
        <a:ln>
          <a:noFill/>
        </a:ln>
        <a:effectLst>
          <a:outerShdw blurRad="130000" dist="101600" dir="2700000" algn="tl"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t" anchorCtr="0">
          <a:noAutofit/>
        </a:bodyPr>
        <a:lstStyle/>
        <a:p>
          <a:pPr lvl="0" algn="ctr" defTabSz="1066800">
            <a:lnSpc>
              <a:spcPct val="90000"/>
            </a:lnSpc>
            <a:spcBef>
              <a:spcPct val="0"/>
            </a:spcBef>
            <a:spcAft>
              <a:spcPct val="35000"/>
            </a:spcAft>
          </a:pPr>
          <a:r>
            <a:rPr lang="en-US" sz="2400" kern="1200" dirty="0" smtClean="0">
              <a:latin typeface="Futura Book" pitchFamily="34" charset="0"/>
            </a:rPr>
            <a:t>Viruses</a:t>
          </a:r>
        </a:p>
        <a:p>
          <a:pPr lvl="0" algn="l" defTabSz="1066800">
            <a:lnSpc>
              <a:spcPct val="90000"/>
            </a:lnSpc>
            <a:spcBef>
              <a:spcPct val="0"/>
            </a:spcBef>
            <a:spcAft>
              <a:spcPct val="35000"/>
            </a:spcAft>
          </a:pPr>
          <a:r>
            <a:rPr lang="en-US" sz="1400" kern="1200" dirty="0" smtClean="0">
              <a:latin typeface="Futura Book" pitchFamily="34" charset="0"/>
            </a:rPr>
            <a:t>Viruses infect computers through email attachments and file sharing. They delete files, attack other computers, and make your computer run slowly. One infected computer can cause problems for all computers on a network.</a:t>
          </a:r>
        </a:p>
        <a:p>
          <a:pPr lvl="0" algn="ctr" defTabSz="1066800">
            <a:lnSpc>
              <a:spcPct val="90000"/>
            </a:lnSpc>
            <a:spcBef>
              <a:spcPct val="0"/>
            </a:spcBef>
            <a:spcAft>
              <a:spcPct val="35000"/>
            </a:spcAft>
          </a:pPr>
          <a:endParaRPr lang="en-US" sz="1600" kern="1200" dirty="0" smtClean="0">
            <a:latin typeface="Futura Book" pitchFamily="34" charset="0"/>
          </a:endParaRPr>
        </a:p>
      </dsp:txBody>
      <dsp:txXfrm>
        <a:off x="334168" y="1291"/>
        <a:ext cx="3455491" cy="2073294"/>
      </dsp:txXfrm>
    </dsp:sp>
    <dsp:sp modelId="{E32399C1-EFA1-40A7-83CC-5542FB6B1C9B}">
      <dsp:nvSpPr>
        <dsp:cNvPr id="0" name=""/>
        <dsp:cNvSpPr/>
      </dsp:nvSpPr>
      <dsp:spPr>
        <a:xfrm>
          <a:off x="4135209" y="1291"/>
          <a:ext cx="3455491" cy="2073294"/>
        </a:xfrm>
        <a:prstGeom prst="rect">
          <a:avLst/>
        </a:prstGeom>
        <a:gradFill rotWithShape="0">
          <a:gsLst>
            <a:gs pos="20000">
              <a:schemeClr val="accent3">
                <a:hueOff val="0"/>
                <a:satOff val="0"/>
                <a:lumOff val="0"/>
                <a:alphaOff val="0"/>
                <a:tint val="9000"/>
              </a:schemeClr>
            </a:gs>
            <a:gs pos="100000">
              <a:schemeClr val="accent3">
                <a:hueOff val="0"/>
                <a:satOff val="0"/>
                <a:lumOff val="0"/>
                <a:alphaOff val="0"/>
                <a:tint val="70000"/>
                <a:satMod val="100000"/>
              </a:schemeClr>
            </a:gs>
          </a:gsLst>
          <a:path path="circle">
            <a:fillToRect l="-15000" t="-15000" r="115000" b="115000"/>
          </a:path>
        </a:gradFill>
        <a:ln>
          <a:noFill/>
        </a:ln>
        <a:effectLst>
          <a:outerShdw blurRad="130000" dist="101600" dir="2700000" algn="tl"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t" anchorCtr="0">
          <a:noAutofit/>
        </a:bodyPr>
        <a:lstStyle/>
        <a:p>
          <a:pPr lvl="0" algn="ctr" defTabSz="1066800">
            <a:lnSpc>
              <a:spcPct val="90000"/>
            </a:lnSpc>
            <a:spcBef>
              <a:spcPct val="0"/>
            </a:spcBef>
            <a:spcAft>
              <a:spcPct val="35000"/>
            </a:spcAft>
          </a:pPr>
          <a:r>
            <a:rPr lang="en-US" sz="2400" kern="1200" dirty="0" smtClean="0">
              <a:latin typeface="Futura Book" pitchFamily="34" charset="0"/>
            </a:rPr>
            <a:t>Hackers</a:t>
          </a:r>
        </a:p>
        <a:p>
          <a:pPr lvl="0" algn="l" defTabSz="1066800">
            <a:lnSpc>
              <a:spcPct val="90000"/>
            </a:lnSpc>
            <a:spcBef>
              <a:spcPct val="0"/>
            </a:spcBef>
            <a:spcAft>
              <a:spcPct val="35000"/>
            </a:spcAft>
          </a:pPr>
          <a:r>
            <a:rPr lang="en-US" sz="1400" b="0" kern="1200" dirty="0" smtClean="0">
              <a:latin typeface="Futura Book" pitchFamily="34" charset="0"/>
            </a:rPr>
            <a:t>Hackers are people who “trespass” into your computer from a remote location. </a:t>
          </a:r>
          <a:r>
            <a:rPr lang="en-US" sz="1400" kern="1200" dirty="0" smtClean="0">
              <a:latin typeface="Futura Book" pitchFamily="34" charset="0"/>
            </a:rPr>
            <a:t>They may use your computer to send spam or viruses, host a Web site, or do other activities that cause computer malfunctions.</a:t>
          </a:r>
        </a:p>
        <a:p>
          <a:pPr lvl="0" algn="l" defTabSz="1066800">
            <a:lnSpc>
              <a:spcPct val="90000"/>
            </a:lnSpc>
            <a:spcBef>
              <a:spcPct val="0"/>
            </a:spcBef>
            <a:spcAft>
              <a:spcPct val="35000"/>
            </a:spcAft>
          </a:pPr>
          <a:endParaRPr lang="en-US" sz="1400" kern="1200" dirty="0" smtClean="0">
            <a:latin typeface="Futura Book" pitchFamily="34" charset="0"/>
          </a:endParaRPr>
        </a:p>
        <a:p>
          <a:pPr lvl="0" algn="ctr" defTabSz="1066800">
            <a:lnSpc>
              <a:spcPct val="90000"/>
            </a:lnSpc>
            <a:spcBef>
              <a:spcPct val="0"/>
            </a:spcBef>
            <a:spcAft>
              <a:spcPct val="35000"/>
            </a:spcAft>
          </a:pPr>
          <a:endParaRPr lang="en-US" sz="1600" kern="1200" dirty="0" smtClean="0">
            <a:latin typeface="Futura Book" pitchFamily="34" charset="0"/>
          </a:endParaRPr>
        </a:p>
        <a:p>
          <a:pPr lvl="0" algn="ctr" defTabSz="1066800">
            <a:lnSpc>
              <a:spcPct val="90000"/>
            </a:lnSpc>
            <a:spcBef>
              <a:spcPct val="0"/>
            </a:spcBef>
            <a:spcAft>
              <a:spcPct val="35000"/>
            </a:spcAft>
          </a:pPr>
          <a:endParaRPr lang="en-US" sz="1600" kern="1200" dirty="0" smtClean="0">
            <a:latin typeface="Futura Book" pitchFamily="34" charset="0"/>
          </a:endParaRPr>
        </a:p>
        <a:p>
          <a:pPr lvl="0" algn="ctr" defTabSz="1066800">
            <a:lnSpc>
              <a:spcPct val="90000"/>
            </a:lnSpc>
            <a:spcBef>
              <a:spcPct val="0"/>
            </a:spcBef>
            <a:spcAft>
              <a:spcPct val="35000"/>
            </a:spcAft>
          </a:pPr>
          <a:endParaRPr lang="en-US" sz="1600" kern="1200" dirty="0">
            <a:latin typeface="Futura Book" pitchFamily="34" charset="0"/>
          </a:endParaRPr>
        </a:p>
      </dsp:txBody>
      <dsp:txXfrm>
        <a:off x="4135209" y="1291"/>
        <a:ext cx="3455491" cy="2073294"/>
      </dsp:txXfrm>
    </dsp:sp>
    <dsp:sp modelId="{187BFE6B-CF39-4EA9-9307-E60F08A83369}">
      <dsp:nvSpPr>
        <dsp:cNvPr id="0" name=""/>
        <dsp:cNvSpPr/>
      </dsp:nvSpPr>
      <dsp:spPr>
        <a:xfrm>
          <a:off x="304796" y="2422505"/>
          <a:ext cx="3455491" cy="2073294"/>
        </a:xfrm>
        <a:prstGeom prst="rect">
          <a:avLst/>
        </a:prstGeom>
        <a:gradFill rotWithShape="0">
          <a:gsLst>
            <a:gs pos="20000">
              <a:schemeClr val="accent4">
                <a:hueOff val="0"/>
                <a:satOff val="0"/>
                <a:lumOff val="0"/>
                <a:alphaOff val="0"/>
                <a:tint val="9000"/>
              </a:schemeClr>
            </a:gs>
            <a:gs pos="100000">
              <a:schemeClr val="accent4">
                <a:hueOff val="0"/>
                <a:satOff val="0"/>
                <a:lumOff val="0"/>
                <a:alphaOff val="0"/>
                <a:tint val="70000"/>
                <a:satMod val="100000"/>
              </a:schemeClr>
            </a:gs>
          </a:gsLst>
          <a:path path="circle">
            <a:fillToRect l="-15000" t="-15000" r="115000" b="115000"/>
          </a:path>
        </a:gradFill>
        <a:ln>
          <a:noFill/>
        </a:ln>
        <a:effectLst>
          <a:outerShdw blurRad="130000" dist="101600" dir="2700000" algn="tl"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t" anchorCtr="0">
          <a:noAutofit/>
        </a:bodyPr>
        <a:lstStyle/>
        <a:p>
          <a:pPr lvl="0" algn="ctr" defTabSz="1066800">
            <a:lnSpc>
              <a:spcPct val="90000"/>
            </a:lnSpc>
            <a:spcBef>
              <a:spcPct val="0"/>
            </a:spcBef>
            <a:spcAft>
              <a:spcPct val="35000"/>
            </a:spcAft>
          </a:pPr>
          <a:r>
            <a:rPr lang="en-US" sz="2400" kern="1200" dirty="0" smtClean="0">
              <a:latin typeface="Futura Book" pitchFamily="34" charset="0"/>
            </a:rPr>
            <a:t>Identity Thieves</a:t>
          </a:r>
        </a:p>
        <a:p>
          <a:pPr lvl="0" algn="l" defTabSz="1066800">
            <a:lnSpc>
              <a:spcPct val="90000"/>
            </a:lnSpc>
            <a:spcBef>
              <a:spcPct val="0"/>
            </a:spcBef>
            <a:spcAft>
              <a:spcPct val="35000"/>
            </a:spcAft>
          </a:pPr>
          <a:r>
            <a:rPr lang="en-US" sz="1400" kern="1200" dirty="0" smtClean="0">
              <a:latin typeface="Futura Book" pitchFamily="34" charset="0"/>
            </a:rPr>
            <a:t>People who obtain unauthorized access to your personal information, such as Social Security and financial account numbers. They then use this information to commit crimes such as fraud or theft. </a:t>
          </a:r>
        </a:p>
        <a:p>
          <a:pPr lvl="0" algn="ctr" defTabSz="1066800">
            <a:lnSpc>
              <a:spcPct val="90000"/>
            </a:lnSpc>
            <a:spcBef>
              <a:spcPct val="0"/>
            </a:spcBef>
            <a:spcAft>
              <a:spcPct val="35000"/>
            </a:spcAft>
          </a:pPr>
          <a:endParaRPr lang="en-US" sz="1600" kern="1200" dirty="0">
            <a:latin typeface="Futura Book" pitchFamily="34" charset="0"/>
          </a:endParaRPr>
        </a:p>
      </dsp:txBody>
      <dsp:txXfrm>
        <a:off x="304796" y="2422505"/>
        <a:ext cx="3455491" cy="2073294"/>
      </dsp:txXfrm>
    </dsp:sp>
    <dsp:sp modelId="{FB3B7D77-5337-47E5-8290-EA40E51531CD}">
      <dsp:nvSpPr>
        <dsp:cNvPr id="0" name=""/>
        <dsp:cNvSpPr/>
      </dsp:nvSpPr>
      <dsp:spPr>
        <a:xfrm>
          <a:off x="4135174" y="2420674"/>
          <a:ext cx="3455491" cy="2073294"/>
        </a:xfrm>
        <a:prstGeom prst="rect">
          <a:avLst/>
        </a:prstGeom>
        <a:gradFill rotWithShape="0">
          <a:gsLst>
            <a:gs pos="20000">
              <a:schemeClr val="accent5">
                <a:hueOff val="0"/>
                <a:satOff val="0"/>
                <a:lumOff val="0"/>
                <a:alphaOff val="0"/>
                <a:tint val="9000"/>
              </a:schemeClr>
            </a:gs>
            <a:gs pos="100000">
              <a:schemeClr val="accent5">
                <a:hueOff val="0"/>
                <a:satOff val="0"/>
                <a:lumOff val="0"/>
                <a:alphaOff val="0"/>
                <a:tint val="70000"/>
                <a:satMod val="100000"/>
              </a:schemeClr>
            </a:gs>
          </a:gsLst>
          <a:path path="circle">
            <a:fillToRect l="-15000" t="-15000" r="115000" b="115000"/>
          </a:path>
        </a:gradFill>
        <a:ln>
          <a:noFill/>
        </a:ln>
        <a:effectLst>
          <a:outerShdw blurRad="130000" dist="101600" dir="2700000" algn="tl"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t" anchorCtr="0">
          <a:noAutofit/>
        </a:bodyPr>
        <a:lstStyle/>
        <a:p>
          <a:pPr lvl="0" algn="ctr" defTabSz="1066800">
            <a:lnSpc>
              <a:spcPct val="90000"/>
            </a:lnSpc>
            <a:spcBef>
              <a:spcPct val="0"/>
            </a:spcBef>
            <a:spcAft>
              <a:spcPct val="35000"/>
            </a:spcAft>
          </a:pPr>
          <a:r>
            <a:rPr lang="en-US" sz="2400" kern="1200" dirty="0" smtClean="0">
              <a:latin typeface="Futura Book" pitchFamily="34" charset="0"/>
            </a:rPr>
            <a:t>Spyware</a:t>
          </a:r>
        </a:p>
        <a:p>
          <a:pPr lvl="0" algn="l" defTabSz="1066800">
            <a:lnSpc>
              <a:spcPct val="90000"/>
            </a:lnSpc>
            <a:spcBef>
              <a:spcPct val="0"/>
            </a:spcBef>
            <a:spcAft>
              <a:spcPct val="35000"/>
            </a:spcAft>
          </a:pPr>
          <a:r>
            <a:rPr lang="en-US" sz="1400" kern="1200" dirty="0" smtClean="0">
              <a:latin typeface="Futura Book" pitchFamily="34" charset="0"/>
            </a:rPr>
            <a:t>Spyware is software that “piggybacks” on programs you download, gathers information about your online habits, and transmits personal information without your knowledge. It may also cause a wide range of other computer malfunctions.</a:t>
          </a:r>
        </a:p>
        <a:p>
          <a:pPr lvl="0" algn="ctr" defTabSz="1066800">
            <a:lnSpc>
              <a:spcPct val="90000"/>
            </a:lnSpc>
            <a:spcBef>
              <a:spcPct val="0"/>
            </a:spcBef>
            <a:spcAft>
              <a:spcPct val="35000"/>
            </a:spcAft>
          </a:pPr>
          <a:endParaRPr lang="en-US" sz="1500" kern="1200" dirty="0" smtClean="0">
            <a:latin typeface="Futura Book" pitchFamily="34" charset="0"/>
          </a:endParaRPr>
        </a:p>
        <a:p>
          <a:pPr lvl="0" algn="ctr" defTabSz="1066800">
            <a:lnSpc>
              <a:spcPct val="90000"/>
            </a:lnSpc>
            <a:spcBef>
              <a:spcPct val="0"/>
            </a:spcBef>
            <a:spcAft>
              <a:spcPct val="35000"/>
            </a:spcAft>
          </a:pPr>
          <a:endParaRPr lang="en-US" sz="1500" kern="1200" dirty="0" smtClean="0">
            <a:latin typeface="Futura Book" pitchFamily="34" charset="0"/>
          </a:endParaRPr>
        </a:p>
        <a:p>
          <a:pPr lvl="0" algn="ctr" defTabSz="1066800">
            <a:lnSpc>
              <a:spcPct val="90000"/>
            </a:lnSpc>
            <a:spcBef>
              <a:spcPct val="0"/>
            </a:spcBef>
            <a:spcAft>
              <a:spcPct val="35000"/>
            </a:spcAft>
          </a:pPr>
          <a:endParaRPr lang="en-US" sz="1500" kern="1200" dirty="0" smtClean="0">
            <a:latin typeface="Futura Book" pitchFamily="34" charset="0"/>
          </a:endParaRPr>
        </a:p>
        <a:p>
          <a:pPr lvl="0" algn="ctr" defTabSz="1066800">
            <a:lnSpc>
              <a:spcPct val="90000"/>
            </a:lnSpc>
            <a:spcBef>
              <a:spcPct val="0"/>
            </a:spcBef>
            <a:spcAft>
              <a:spcPct val="35000"/>
            </a:spcAft>
          </a:pPr>
          <a:endParaRPr lang="en-US" sz="1500" kern="1200" dirty="0" smtClean="0">
            <a:latin typeface="Futura Book" pitchFamily="34" charset="0"/>
          </a:endParaRPr>
        </a:p>
        <a:p>
          <a:pPr lvl="0" algn="ctr" defTabSz="1066800">
            <a:lnSpc>
              <a:spcPct val="90000"/>
            </a:lnSpc>
            <a:spcBef>
              <a:spcPct val="0"/>
            </a:spcBef>
            <a:spcAft>
              <a:spcPct val="35000"/>
            </a:spcAft>
          </a:pPr>
          <a:endParaRPr lang="en-US" sz="4800" kern="1200" dirty="0"/>
        </a:p>
      </dsp:txBody>
      <dsp:txXfrm>
        <a:off x="4135174" y="2420674"/>
        <a:ext cx="3455491" cy="20732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1988EF-0BA8-47F3-A69B-CFF70E9B7361}" type="datetimeFigureOut">
              <a:rPr lang="en-US" smtClean="0"/>
              <a:pPr/>
              <a:t>11/7/2017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B76686-897F-4C4A-84E2-CCA335FEE11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28675" name="Slide Number Placeholder 3"/>
          <p:cNvSpPr>
            <a:spLocks noGrp="1"/>
          </p:cNvSpPr>
          <p:nvPr>
            <p:ph type="sldNum" sz="quarter" idx="5"/>
          </p:nvPr>
        </p:nvSpPr>
        <p:spPr bwMode="auto">
          <a:noFill/>
          <a:ln>
            <a:miter lim="800000"/>
            <a:headEnd/>
            <a:tailEnd/>
          </a:ln>
        </p:spPr>
        <p:txBody>
          <a:bodyPr/>
          <a:lstStyle/>
          <a:p>
            <a:fld id="{EA4FE5E1-803F-4DC0-AE33-AFCF7E88507C}" type="slidenum">
              <a:rPr lang="en-US"/>
              <a:pPr/>
              <a:t>22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p:sp>
      <p:sp>
        <p:nvSpPr>
          <p:cNvPr id="61443" name="Notes Placeholder 2"/>
          <p:cNvSpPr>
            <a:spLocks noGrp="1"/>
          </p:cNvSpPr>
          <p:nvPr>
            <p:ph type="body" idx="1"/>
          </p:nvPr>
        </p:nvSpPr>
        <p:spPr/>
        <p:txBody>
          <a:bodyPr/>
          <a:lstStyle/>
          <a:p>
            <a:pPr eaLnBrk="1" hangingPunct="1">
              <a:spcBef>
                <a:spcPct val="0"/>
              </a:spcBef>
            </a:pPr>
            <a:endParaRPr lang="en-IN"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p:sp>
      <p:sp>
        <p:nvSpPr>
          <p:cNvPr id="62467" name="Notes Placeholder 2"/>
          <p:cNvSpPr>
            <a:spLocks noGrp="1"/>
          </p:cNvSpPr>
          <p:nvPr>
            <p:ph type="body" idx="1"/>
          </p:nvPr>
        </p:nvSpPr>
        <p:spPr/>
        <p:txBody>
          <a:bodyPr/>
          <a:lstStyle/>
          <a:p>
            <a:pPr eaLnBrk="1" hangingPunct="1">
              <a:spcBef>
                <a:spcPct val="0"/>
              </a:spcBef>
            </a:pPr>
            <a:endParaRPr lang="en-IN" smtClean="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53E761F-6AFF-43B0-97B6-D0A88C4920E0}" type="datetimeFigureOut">
              <a:rPr lang="en-US" smtClean="0"/>
              <a:pPr/>
              <a:t>11/7/2017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22CB66A8-D28A-4C30-9AE6-E4597B5ADC46}"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3E761F-6AFF-43B0-97B6-D0A88C4920E0}"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CB66A8-D28A-4C30-9AE6-E4597B5ADC4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53E761F-6AFF-43B0-97B6-D0A88C4920E0}"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22CB66A8-D28A-4C30-9AE6-E4597B5ADC4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53E761F-6AFF-43B0-97B6-D0A88C4920E0}" type="datetimeFigureOut">
              <a:rPr lang="en-US" smtClean="0"/>
              <a:pPr/>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CB66A8-D28A-4C30-9AE6-E4597B5ADC4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53E761F-6AFF-43B0-97B6-D0A88C4920E0}" type="datetimeFigureOut">
              <a:rPr lang="en-US" smtClean="0"/>
              <a:pPr/>
              <a:t>11/7/2017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CB66A8-D28A-4C30-9AE6-E4597B5ADC4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53E761F-6AFF-43B0-97B6-D0A88C4920E0}" type="datetimeFigureOut">
              <a:rPr lang="en-US" smtClean="0"/>
              <a:pPr/>
              <a:t>11/7/2017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CB66A8-D28A-4C30-9AE6-E4597B5ADC4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3E761F-6AFF-43B0-97B6-D0A88C4920E0}" type="datetimeFigureOut">
              <a:rPr lang="en-US" smtClean="0"/>
              <a:pPr/>
              <a:t>11/7/2017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CB66A8-D28A-4C30-9AE6-E4597B5ADC4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53E761F-6AFF-43B0-97B6-D0A88C4920E0}" type="datetimeFigureOut">
              <a:rPr lang="en-US" smtClean="0"/>
              <a:pPr/>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CB66A8-D28A-4C30-9AE6-E4597B5ADC4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53E761F-6AFF-43B0-97B6-D0A88C4920E0}" type="datetimeFigureOut">
              <a:rPr lang="en-US" smtClean="0"/>
              <a:pPr/>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CB66A8-D28A-4C30-9AE6-E4597B5ADC4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3E761F-6AFF-43B0-97B6-D0A88C4920E0}"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CB66A8-D28A-4C30-9AE6-E4597B5ADC4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3E761F-6AFF-43B0-97B6-D0A88C4920E0}"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CB66A8-D28A-4C30-9AE6-E4597B5ADC4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 blank">
    <p:spTree>
      <p:nvGrpSpPr>
        <p:cNvPr id="1" name=""/>
        <p:cNvGrpSpPr/>
        <p:nvPr/>
      </p:nvGrpSpPr>
      <p:grpSpPr>
        <a:xfrm>
          <a:off x="0" y="0"/>
          <a:ext cx="0" cy="0"/>
          <a:chOff x="0" y="0"/>
          <a:chExt cx="0" cy="0"/>
        </a:xfrm>
      </p:grpSpPr>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efault - obj">
    <p:spTree>
      <p:nvGrpSpPr>
        <p:cNvPr id="1" name=""/>
        <p:cNvGrpSpPr/>
        <p:nvPr/>
      </p:nvGrpSpPr>
      <p:grpSpPr>
        <a:xfrm>
          <a:off x="0" y="0"/>
          <a:ext cx="0" cy="0"/>
          <a:chOff x="0" y="0"/>
          <a:chExt cx="0" cy="0"/>
        </a:xfrm>
      </p:grpSpPr>
      <p:sp>
        <p:nvSpPr>
          <p:cNvPr id="31" name="Shape 31"/>
          <p:cNvSpPr>
            <a:spLocks noGrp="1"/>
          </p:cNvSpPr>
          <p:nvPr>
            <p:ph type="title"/>
          </p:nvPr>
        </p:nvSpPr>
        <p:spPr>
          <a:xfrm>
            <a:off x="457200" y="926458"/>
            <a:ext cx="8229601" cy="1130943"/>
          </a:xfrm>
          <a:prstGeom prst="rect">
            <a:avLst/>
          </a:prstGeom>
          <a:ln>
            <a:round/>
          </a:ln>
        </p:spPr>
        <p:txBody>
          <a:bodyPr lIns="88896" tIns="88896" rIns="88896" bIns="88896">
            <a:noAutofit/>
          </a:bodyPr>
          <a:lstStyle>
            <a:lvl1pPr defTabSz="642915">
              <a:defRPr sz="5800">
                <a:uFill>
                  <a:solidFill/>
                </a:uFill>
                <a:latin typeface="Calibri"/>
                <a:ea typeface="Calibri"/>
                <a:cs typeface="Calibri"/>
                <a:sym typeface="Calibri"/>
              </a:defRPr>
            </a:lvl1pPr>
          </a:lstStyle>
          <a:p>
            <a:pPr lvl="0"/>
            <a:r>
              <a:rPr/>
              <a:t>Title Text</a:t>
            </a:r>
          </a:p>
        </p:txBody>
      </p:sp>
      <p:sp>
        <p:nvSpPr>
          <p:cNvPr id="32" name="Shape 32"/>
          <p:cNvSpPr>
            <a:spLocks noGrp="1"/>
          </p:cNvSpPr>
          <p:nvPr>
            <p:ph type="body" idx="1"/>
          </p:nvPr>
        </p:nvSpPr>
        <p:spPr>
          <a:xfrm>
            <a:off x="457200" y="2057400"/>
            <a:ext cx="8229601" cy="3943351"/>
          </a:xfrm>
          <a:prstGeom prst="rect">
            <a:avLst/>
          </a:prstGeom>
          <a:ln>
            <a:round/>
          </a:ln>
        </p:spPr>
        <p:txBody>
          <a:bodyPr lIns="88896" tIns="88896" rIns="88896" bIns="88896" anchor="t">
            <a:noAutofit/>
          </a:bodyPr>
          <a:lstStyle>
            <a:lvl1pPr marL="377823" indent="-292994" defTabSz="642915">
              <a:spcBef>
                <a:spcPts val="422"/>
              </a:spcBef>
              <a:buClr>
                <a:srgbClr val="000000"/>
              </a:buClr>
              <a:buSzPct val="100000"/>
              <a:buFont typeface="Arial"/>
              <a:defRPr sz="4200">
                <a:uFill>
                  <a:solidFill/>
                </a:uFill>
                <a:latin typeface="Calibri"/>
                <a:ea typeface="Calibri"/>
                <a:cs typeface="Calibri"/>
                <a:sym typeface="Calibri"/>
              </a:defRPr>
            </a:lvl1pPr>
            <a:lvl2pPr marL="629521" indent="-232164" defTabSz="642915">
              <a:spcBef>
                <a:spcPts val="352"/>
              </a:spcBef>
              <a:buClr>
                <a:srgbClr val="000000"/>
              </a:buClr>
              <a:buSzPct val="100000"/>
              <a:buFont typeface="Arial"/>
              <a:defRPr sz="3700">
                <a:uFill>
                  <a:solidFill/>
                </a:uFill>
                <a:latin typeface="Calibri"/>
                <a:ea typeface="Calibri"/>
                <a:cs typeface="Calibri"/>
                <a:sym typeface="Calibri"/>
              </a:defRPr>
            </a:lvl2pPr>
            <a:lvl3pPr marL="883635" indent="-175982" defTabSz="642915">
              <a:spcBef>
                <a:spcPts val="281"/>
              </a:spcBef>
              <a:buClr>
                <a:srgbClr val="000000"/>
              </a:buClr>
              <a:buSzPct val="100000"/>
              <a:buFont typeface="Arial"/>
              <a:defRPr sz="3100">
                <a:uFill>
                  <a:solidFill/>
                </a:uFill>
                <a:latin typeface="Calibri"/>
                <a:ea typeface="Calibri"/>
                <a:cs typeface="Calibri"/>
                <a:sym typeface="Calibri"/>
              </a:defRPr>
            </a:lvl3pPr>
            <a:lvl4pPr marL="1210823" indent="-192874" defTabSz="642915">
              <a:spcBef>
                <a:spcPts val="281"/>
              </a:spcBef>
              <a:buClr>
                <a:srgbClr val="000000"/>
              </a:buClr>
              <a:buSzPct val="100000"/>
              <a:buFont typeface="Arial"/>
              <a:defRPr>
                <a:uFill>
                  <a:solidFill/>
                </a:uFill>
                <a:latin typeface="Calibri"/>
                <a:ea typeface="Calibri"/>
                <a:cs typeface="Calibri"/>
                <a:sym typeface="Calibri"/>
              </a:defRPr>
            </a:lvl4pPr>
            <a:lvl5pPr marL="1532280" indent="-192874" defTabSz="642915">
              <a:spcBef>
                <a:spcPts val="281"/>
              </a:spcBef>
              <a:buClr>
                <a:srgbClr val="000000"/>
              </a:buClr>
              <a:buSzPct val="100000"/>
              <a:buFont typeface="Arial"/>
              <a:defRPr>
                <a:uFill>
                  <a:solidFill/>
                </a:uFill>
                <a:latin typeface="Calibri"/>
                <a:ea typeface="Calibri"/>
                <a:cs typeface="Calibri"/>
                <a:sym typeface="Calibri"/>
              </a:defRPr>
            </a:lvl5pPr>
          </a:lstStyle>
          <a:p>
            <a:pPr lvl="0"/>
            <a:r>
              <a:rPr/>
              <a:t>Body Level One</a:t>
            </a:r>
          </a:p>
          <a:p>
            <a:pPr lvl="1"/>
            <a:r>
              <a:rPr/>
              <a:t>Body Level Two</a:t>
            </a:r>
          </a:p>
          <a:p>
            <a:pPr lvl="2"/>
            <a:r>
              <a:rPr/>
              <a:t>Body Level Three</a:t>
            </a:r>
          </a:p>
          <a:p>
            <a:pPr lvl="3"/>
            <a:r>
              <a:rPr/>
              <a:t>Body Level Four</a:t>
            </a:r>
          </a:p>
          <a:p>
            <a:pPr lvl="4"/>
            <a:r>
              <a:rPr/>
              <a:t>Body Level Five</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53E761F-6AFF-43B0-97B6-D0A88C4920E0}" type="datetimeFigureOut">
              <a:rPr lang="en-US" smtClean="0"/>
              <a:pPr/>
              <a:t>11/7/2017</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2CB66A8-D28A-4C30-9AE6-E4597B5ADC4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Computer_network" TargetMode="External"/><Relationship Id="rId2" Type="http://schemas.openxmlformats.org/officeDocument/2006/relationships/hyperlink" Target="https://en.wikipedia.org/wiki/Physical_security" TargetMode="External"/><Relationship Id="rId1" Type="http://schemas.openxmlformats.org/officeDocument/2006/relationships/slideLayout" Target="../slideLayouts/slideLayout2.xml"/><Relationship Id="rId5" Type="http://schemas.openxmlformats.org/officeDocument/2006/relationships/hyperlink" Target="https://en.wikipedia.org/wiki/Code_injection" TargetMode="External"/><Relationship Id="rId4" Type="http://schemas.openxmlformats.org/officeDocument/2006/relationships/hyperlink" Target="https://en.wikipedia.org/wiki/SQL_injectio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1.jpeg"/><Relationship Id="rId7" Type="http://schemas.openxmlformats.org/officeDocument/2006/relationships/hyperlink" Target="http://www.apple.com/support" TargetMode="External"/><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hyperlink" Target="http://www.update.microsoft.com/microsoftupdate/" TargetMode="External"/><Relationship Id="rId11" Type="http://schemas.openxmlformats.org/officeDocument/2006/relationships/image" Target="../media/image35.jpeg"/><Relationship Id="rId5" Type="http://schemas.openxmlformats.org/officeDocument/2006/relationships/hyperlink" Target="http://windowsupdate.microsoft.com/" TargetMode="External"/><Relationship Id="rId10" Type="http://schemas.openxmlformats.org/officeDocument/2006/relationships/image" Target="../media/image34.jpeg"/><Relationship Id="rId4" Type="http://schemas.openxmlformats.org/officeDocument/2006/relationships/image" Target="../media/image32.jpeg"/><Relationship Id="rId9" Type="http://schemas.openxmlformats.org/officeDocument/2006/relationships/image" Target="../media/image33.jpeg"/></Relationships>
</file>

<file path=ppt/slides/_rels/slide18.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7.jpeg"/><Relationship Id="rId7" Type="http://schemas.openxmlformats.org/officeDocument/2006/relationships/image" Target="../media/image39.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pn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42.png"/><Relationship Id="rId7" Type="http://schemas.openxmlformats.org/officeDocument/2006/relationships/image" Target="../media/image2.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38.jpe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hyperlink" Target="http://docs.info.apple.com/article.html?path=Mac/10.4/en/mh1042.html" TargetMode="External"/><Relationship Id="rId7" Type="http://schemas.openxmlformats.org/officeDocument/2006/relationships/image" Target="../media/image43.pn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38.jpeg"/><Relationship Id="rId5" Type="http://schemas.openxmlformats.org/officeDocument/2006/relationships/hyperlink" Target="http://www.auditmypc.com/firewall-test.asp" TargetMode="External"/><Relationship Id="rId10" Type="http://schemas.openxmlformats.org/officeDocument/2006/relationships/image" Target="../media/image32.jpeg"/><Relationship Id="rId4" Type="http://schemas.openxmlformats.org/officeDocument/2006/relationships/hyperlink" Target="http://www.microsoft.com/windowsxp/using/networking/security/winfirewall.mspx" TargetMode="External"/><Relationship Id="rId9"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9.jpeg"/><Relationship Id="rId7" Type="http://schemas.openxmlformats.org/officeDocument/2006/relationships/image" Target="../media/image5.pn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36.jpe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7.jpeg"/><Relationship Id="rId7" Type="http://schemas.openxmlformats.org/officeDocument/2006/relationships/image" Target="../media/image3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hyperlink" Target="http://keepass.info/" TargetMode="External"/><Relationship Id="rId10" Type="http://schemas.openxmlformats.org/officeDocument/2006/relationships/image" Target="../media/image38.jpeg"/><Relationship Id="rId4" Type="http://schemas.openxmlformats.org/officeDocument/2006/relationships/image" Target="../media/image4.png"/><Relationship Id="rId9" Type="http://schemas.openxmlformats.org/officeDocument/2006/relationships/image" Target="../media/image4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7.jpeg"/><Relationship Id="rId7" Type="http://schemas.openxmlformats.org/officeDocument/2006/relationships/image" Target="../media/image49.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0.jpeg"/><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hyperlink" Target="https://psi.secunia.com/"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www.nationmaster.com/country-info/compare/China/India/Crime" TargetMode="External"/><Relationship Id="rId2" Type="http://schemas.openxmlformats.org/officeDocument/2006/relationships/hyperlink" Target="http://www.cybertelecom.org/security/crimeref.htm"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81000" y="381000"/>
            <a:ext cx="8382000" cy="5791200"/>
          </a:xfrm>
          <a:prstGeom prst="rect">
            <a:avLst/>
          </a:prstGeom>
          <a:solidFill>
            <a:srgbClr val="F2EBCC"/>
          </a:solidFill>
          <a:ln>
            <a:solidFill>
              <a:srgbClr val="E5D6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rgbClr val="BF9900"/>
              </a:solidFill>
            </a:endParaRPr>
          </a:p>
        </p:txBody>
      </p:sp>
      <p:sp>
        <p:nvSpPr>
          <p:cNvPr id="2" name="Title 1"/>
          <p:cNvSpPr>
            <a:spLocks noGrp="1"/>
          </p:cNvSpPr>
          <p:nvPr>
            <p:ph type="ctrTitle"/>
          </p:nvPr>
        </p:nvSpPr>
        <p:spPr>
          <a:xfrm>
            <a:off x="685800" y="1981200"/>
            <a:ext cx="7772400" cy="1143000"/>
          </a:xfrm>
          <a:gradFill flip="none">
            <a:gsLst>
              <a:gs pos="100000">
                <a:srgbClr val="D2B84C"/>
              </a:gs>
              <a:gs pos="100000">
                <a:srgbClr val="E5D699"/>
              </a:gs>
              <a:gs pos="100000">
                <a:srgbClr val="CCD4E0"/>
              </a:gs>
              <a:gs pos="100000">
                <a:srgbClr val="CCD4E0"/>
              </a:gs>
              <a:gs pos="100000">
                <a:srgbClr val="CCD4E0"/>
              </a:gs>
              <a:gs pos="100000">
                <a:schemeClr val="bg1"/>
              </a:gs>
              <a:gs pos="100000">
                <a:schemeClr val="bg1"/>
              </a:gs>
              <a:gs pos="100000">
                <a:schemeClr val="accent6">
                  <a:shade val="94000"/>
                  <a:satMod val="135000"/>
                </a:schemeClr>
              </a:gs>
            </a:gsLst>
            <a:lin ang="11400000"/>
            <a:tileRect/>
          </a:gradFill>
          <a:ln w="12700"/>
          <a:effectLst/>
          <a:extLs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style>
          <a:lnRef idx="0">
            <a:schemeClr val="accent6"/>
          </a:lnRef>
          <a:fillRef idx="3">
            <a:schemeClr val="accent6"/>
          </a:fillRef>
          <a:effectRef idx="3">
            <a:schemeClr val="accent6"/>
          </a:effectRef>
          <a:fontRef idx="minor">
            <a:schemeClr val="lt1"/>
          </a:fontRef>
        </p:style>
        <p:txBody>
          <a:bodyPr>
            <a:noAutofit/>
          </a:bodyPr>
          <a:lstStyle/>
          <a:p>
            <a:pPr eaLnBrk="1" hangingPunct="1"/>
            <a:r>
              <a:rPr lang="en-US" sz="6000" dirty="0" smtClean="0">
                <a:solidFill>
                  <a:srgbClr val="002666"/>
                </a:solidFill>
                <a:effectLst>
                  <a:outerShdw blurRad="38100" dist="38100" dir="2700000" algn="tl">
                    <a:srgbClr val="C0C0C0"/>
                  </a:outerShdw>
                </a:effectLst>
                <a:latin typeface="Futura Book" charset="0"/>
                <a:ea typeface="ＭＳ Ｐゴシック" pitchFamily="34" charset="-128"/>
              </a:rPr>
              <a:t>CYBER-SAFETY</a:t>
            </a:r>
            <a:br>
              <a:rPr lang="en-US" sz="6000" dirty="0" smtClean="0">
                <a:solidFill>
                  <a:srgbClr val="002666"/>
                </a:solidFill>
                <a:effectLst>
                  <a:outerShdw blurRad="38100" dist="38100" dir="2700000" algn="tl">
                    <a:srgbClr val="C0C0C0"/>
                  </a:outerShdw>
                </a:effectLst>
                <a:latin typeface="Futura Book" charset="0"/>
                <a:ea typeface="ＭＳ Ｐゴシック" pitchFamily="34" charset="-128"/>
              </a:rPr>
            </a:br>
            <a:r>
              <a:rPr lang="en-US" sz="6000" dirty="0" smtClean="0">
                <a:solidFill>
                  <a:srgbClr val="002666"/>
                </a:solidFill>
                <a:effectLst>
                  <a:outerShdw blurRad="38100" dist="38100" dir="2700000" algn="tl">
                    <a:srgbClr val="C0C0C0"/>
                  </a:outerShdw>
                </a:effectLst>
                <a:latin typeface="Futura Book" charset="0"/>
                <a:ea typeface="ＭＳ Ｐゴシック" pitchFamily="34" charset="-128"/>
              </a:rPr>
              <a:t>NEED OF THE HOUR</a:t>
            </a:r>
            <a:r>
              <a:rPr lang="en-US" sz="1200" dirty="0" smtClean="0">
                <a:solidFill>
                  <a:srgbClr val="002666"/>
                </a:solidFill>
                <a:effectLst>
                  <a:outerShdw blurRad="38100" dist="38100" dir="2700000" algn="tl">
                    <a:srgbClr val="C0C0C0"/>
                  </a:outerShdw>
                </a:effectLst>
                <a:latin typeface="Futura Book" charset="0"/>
                <a:ea typeface="ＭＳ Ｐゴシック" pitchFamily="34" charset="-128"/>
              </a:rPr>
              <a:t> </a:t>
            </a:r>
            <a:r>
              <a:rPr lang="en-US" sz="6000" dirty="0" smtClean="0">
                <a:solidFill>
                  <a:srgbClr val="002666"/>
                </a:solidFill>
                <a:effectLst>
                  <a:outerShdw blurRad="38100" dist="38100" dir="2700000" algn="tl">
                    <a:srgbClr val="C0C0C0"/>
                  </a:outerShdw>
                </a:effectLst>
                <a:latin typeface="Futura Book" charset="0"/>
                <a:ea typeface="ＭＳ Ｐゴシック" pitchFamily="34" charset="-128"/>
              </a:rPr>
              <a:t/>
            </a:r>
            <a:br>
              <a:rPr lang="en-US" sz="6000" dirty="0" smtClean="0">
                <a:solidFill>
                  <a:srgbClr val="002666"/>
                </a:solidFill>
                <a:effectLst>
                  <a:outerShdw blurRad="38100" dist="38100" dir="2700000" algn="tl">
                    <a:srgbClr val="C0C0C0"/>
                  </a:outerShdw>
                </a:effectLst>
                <a:latin typeface="Futura Book" charset="0"/>
                <a:ea typeface="ＭＳ Ｐゴシック" pitchFamily="34" charset="-128"/>
              </a:rPr>
            </a:br>
            <a:endParaRPr lang="en-US" sz="2000" dirty="0" smtClean="0">
              <a:solidFill>
                <a:srgbClr val="002666"/>
              </a:solidFill>
              <a:effectLst>
                <a:outerShdw blurRad="38100" dist="38100" dir="2700000" algn="tl">
                  <a:srgbClr val="C0C0C0"/>
                </a:outerShdw>
              </a:effectLst>
              <a:latin typeface="Futura Book" charset="0"/>
              <a:ea typeface="ＭＳ Ｐゴシック" pitchFamily="34" charset="-128"/>
            </a:endParaRPr>
          </a:p>
        </p:txBody>
      </p:sp>
      <p:pic>
        <p:nvPicPr>
          <p:cNvPr id="80" name="Picture 4"/>
          <p:cNvPicPr>
            <a:picLocks noChangeAspect="1" noChangeArrowheads="1"/>
          </p:cNvPicPr>
          <p:nvPr/>
        </p:nvPicPr>
        <p:blipFill>
          <a:blip r:embed="rId2" cstate="print"/>
          <a:srcRect/>
          <a:stretch>
            <a:fillRect/>
          </a:stretch>
        </p:blipFill>
        <p:spPr bwMode="auto">
          <a:xfrm>
            <a:off x="3200400" y="4648200"/>
            <a:ext cx="685800" cy="685800"/>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pic>
        <p:nvPicPr>
          <p:cNvPr id="97" name="Picture 3"/>
          <p:cNvPicPr>
            <a:picLocks noChangeAspect="1" noChangeArrowheads="1"/>
          </p:cNvPicPr>
          <p:nvPr/>
        </p:nvPicPr>
        <p:blipFill>
          <a:blip r:embed="rId3" cstate="print"/>
          <a:srcRect/>
          <a:stretch>
            <a:fillRect/>
          </a:stretch>
        </p:blipFill>
        <p:spPr bwMode="auto">
          <a:xfrm>
            <a:off x="2133600" y="4648200"/>
            <a:ext cx="685800" cy="685800"/>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pic>
        <p:nvPicPr>
          <p:cNvPr id="35" name="Picture 7"/>
          <p:cNvPicPr>
            <a:picLocks noChangeAspect="1" noChangeArrowheads="1"/>
          </p:cNvPicPr>
          <p:nvPr/>
        </p:nvPicPr>
        <p:blipFill>
          <a:blip r:embed="rId4" cstate="print"/>
          <a:srcRect/>
          <a:stretch>
            <a:fillRect/>
          </a:stretch>
        </p:blipFill>
        <p:spPr bwMode="auto">
          <a:xfrm>
            <a:off x="6400800" y="4648200"/>
            <a:ext cx="685800" cy="685800"/>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pic>
        <p:nvPicPr>
          <p:cNvPr id="88" name="Picture 6"/>
          <p:cNvPicPr>
            <a:picLocks noChangeAspect="1" noChangeArrowheads="1"/>
          </p:cNvPicPr>
          <p:nvPr/>
        </p:nvPicPr>
        <p:blipFill>
          <a:blip r:embed="rId5" cstate="print"/>
          <a:srcRect/>
          <a:stretch>
            <a:fillRect/>
          </a:stretch>
        </p:blipFill>
        <p:spPr bwMode="auto">
          <a:xfrm>
            <a:off x="5334000" y="4648200"/>
            <a:ext cx="685800" cy="685800"/>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pic>
        <p:nvPicPr>
          <p:cNvPr id="60" name="Picture 2"/>
          <p:cNvPicPr>
            <a:picLocks noChangeAspect="1" noChangeArrowheads="1"/>
          </p:cNvPicPr>
          <p:nvPr/>
        </p:nvPicPr>
        <p:blipFill>
          <a:blip r:embed="rId6" cstate="print"/>
          <a:srcRect/>
          <a:stretch>
            <a:fillRect/>
          </a:stretch>
        </p:blipFill>
        <p:spPr bwMode="auto">
          <a:xfrm>
            <a:off x="1066800" y="4648200"/>
            <a:ext cx="685800" cy="685800"/>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pic>
        <p:nvPicPr>
          <p:cNvPr id="45" name="Picture 5"/>
          <p:cNvPicPr>
            <a:picLocks noChangeAspect="1" noChangeArrowheads="1"/>
          </p:cNvPicPr>
          <p:nvPr/>
        </p:nvPicPr>
        <p:blipFill>
          <a:blip r:embed="rId7" cstate="print"/>
          <a:srcRect/>
          <a:stretch>
            <a:fillRect/>
          </a:stretch>
        </p:blipFill>
        <p:spPr bwMode="auto">
          <a:xfrm>
            <a:off x="4267200" y="4648200"/>
            <a:ext cx="685800" cy="685800"/>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pic>
        <p:nvPicPr>
          <p:cNvPr id="12" name="Picture 11" descr="usb_purple.jpg"/>
          <p:cNvPicPr>
            <a:picLocks/>
          </p:cNvPicPr>
          <p:nvPr/>
        </p:nvPicPr>
        <p:blipFill>
          <a:blip r:embed="rId8" cstate="print"/>
          <a:stretch>
            <a:fillRect/>
          </a:stretch>
        </p:blipFill>
        <p:spPr>
          <a:xfrm>
            <a:off x="7467600" y="4648200"/>
            <a:ext cx="685800" cy="685800"/>
          </a:xfrm>
          <a:prstGeom prst="rect">
            <a:avLst/>
          </a:prstGeom>
          <a:scene3d>
            <a:camera prst="isometricOffAxis1Right"/>
            <a:lightRig rig="threePt" dir="t"/>
          </a:scene3d>
          <a:sp3d>
            <a:bevelT w="127000" h="254000"/>
            <a:bevelB w="114300"/>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792481"/>
            <a:ext cx="8305800" cy="45719"/>
          </a:xfrm>
          <a:gradFill>
            <a:gsLst>
              <a:gs pos="0">
                <a:srgbClr val="CCAD33"/>
              </a:gs>
              <a:gs pos="80000">
                <a:schemeClr val="accent6">
                  <a:shade val="93000"/>
                  <a:satMod val="130000"/>
                </a:schemeClr>
              </a:gs>
              <a:gs pos="100000">
                <a:schemeClr val="accent6">
                  <a:shade val="94000"/>
                  <a:satMod val="135000"/>
                </a:schemeClr>
              </a:gs>
            </a:gsLst>
          </a:gradFill>
          <a:ln w="12700"/>
          <a:effectLst/>
          <a:extLs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style>
          <a:lnRef idx="0">
            <a:schemeClr val="accent6"/>
          </a:lnRef>
          <a:fillRef idx="3">
            <a:schemeClr val="accent6"/>
          </a:fillRef>
          <a:effectRef idx="3">
            <a:schemeClr val="accent6"/>
          </a:effectRef>
          <a:fontRef idx="minor">
            <a:schemeClr val="lt1"/>
          </a:fontRef>
        </p:style>
        <p:txBody>
          <a:bodyPr>
            <a:noAutofit/>
          </a:bodyPr>
          <a:lstStyle/>
          <a:p>
            <a:pPr eaLnBrk="1" hangingPunct="1"/>
            <a:r>
              <a:rPr lang="en-US" sz="3200" b="1" dirty="0" smtClean="0">
                <a:solidFill>
                  <a:srgbClr val="10253F"/>
                </a:solidFill>
                <a:effectLst>
                  <a:outerShdw blurRad="38100" dist="38100" dir="2700000" algn="tl">
                    <a:srgbClr val="C0C0C0"/>
                  </a:outerShdw>
                </a:effectLst>
                <a:latin typeface="Futura Book" charset="0"/>
                <a:ea typeface="ＭＳ Ｐゴシック" pitchFamily="34" charset="-128"/>
              </a:rPr>
              <a:t/>
            </a:r>
            <a:br>
              <a:rPr lang="en-US" sz="3200" b="1" dirty="0" smtClean="0">
                <a:solidFill>
                  <a:srgbClr val="10253F"/>
                </a:solidFill>
                <a:effectLst>
                  <a:outerShdw blurRad="38100" dist="38100" dir="2700000" algn="tl">
                    <a:srgbClr val="C0C0C0"/>
                  </a:outerShdw>
                </a:effectLst>
                <a:latin typeface="Futura Book" charset="0"/>
                <a:ea typeface="ＭＳ Ｐゴシック" pitchFamily="34" charset="-128"/>
              </a:rPr>
            </a:br>
            <a:r>
              <a:rPr lang="en-US" sz="3200" dirty="0" smtClean="0">
                <a:solidFill>
                  <a:schemeClr val="tx1"/>
                </a:solidFill>
                <a:latin typeface="Futura Book" charset="0"/>
                <a:ea typeface="ＭＳ Ｐゴシック" pitchFamily="34" charset="-128"/>
              </a:rPr>
              <a:t>INTRODUCTION</a:t>
            </a:r>
            <a:r>
              <a:rPr lang="en-US" sz="3200" dirty="0" smtClean="0">
                <a:solidFill>
                  <a:schemeClr val="tx1"/>
                </a:solidFill>
                <a:effectLst>
                  <a:outerShdw blurRad="38100" dist="38100" dir="2700000" algn="tl">
                    <a:srgbClr val="C0C0C0"/>
                  </a:outerShdw>
                </a:effectLst>
                <a:latin typeface="Futura Book" charset="0"/>
                <a:ea typeface="ＭＳ Ｐゴシック" pitchFamily="34" charset="-128"/>
              </a:rPr>
              <a:t/>
            </a:r>
            <a:br>
              <a:rPr lang="en-US" sz="3200" dirty="0" smtClean="0">
                <a:solidFill>
                  <a:schemeClr val="tx1"/>
                </a:solidFill>
                <a:effectLst>
                  <a:outerShdw blurRad="38100" dist="38100" dir="2700000" algn="tl">
                    <a:srgbClr val="C0C0C0"/>
                  </a:outerShdw>
                </a:effectLst>
                <a:latin typeface="Futura Book" charset="0"/>
                <a:ea typeface="ＭＳ Ｐゴシック" pitchFamily="34" charset="-128"/>
              </a:rPr>
            </a:br>
            <a:r>
              <a:rPr lang="en-US" sz="3200" b="1" dirty="0" smtClean="0">
                <a:solidFill>
                  <a:srgbClr val="10253F"/>
                </a:solidFill>
                <a:effectLst>
                  <a:outerShdw blurRad="38100" dist="38100" dir="2700000" algn="tl">
                    <a:srgbClr val="C0C0C0"/>
                  </a:outerShdw>
                </a:effectLst>
                <a:latin typeface="Futura Book" charset="0"/>
                <a:ea typeface="ＭＳ Ｐゴシック" pitchFamily="34" charset="-128"/>
              </a:rPr>
              <a:t/>
            </a:r>
            <a:br>
              <a:rPr lang="en-US" sz="3200" b="1" dirty="0" smtClean="0">
                <a:solidFill>
                  <a:srgbClr val="10253F"/>
                </a:solidFill>
                <a:effectLst>
                  <a:outerShdw blurRad="38100" dist="38100" dir="2700000" algn="tl">
                    <a:srgbClr val="C0C0C0"/>
                  </a:outerShdw>
                </a:effectLst>
                <a:latin typeface="Futura Book" charset="0"/>
                <a:ea typeface="ＭＳ Ｐゴシック" pitchFamily="34" charset="-128"/>
              </a:rPr>
            </a:br>
            <a:endParaRPr lang="en-US" sz="3200" b="1" dirty="0" smtClean="0">
              <a:solidFill>
                <a:srgbClr val="10253F"/>
              </a:solidFill>
              <a:effectLst>
                <a:outerShdw blurRad="38100" dist="38100" dir="2700000" algn="tl">
                  <a:srgbClr val="C0C0C0"/>
                </a:outerShdw>
              </a:effectLst>
              <a:latin typeface="Futura Book" charset="0"/>
              <a:ea typeface="ＭＳ Ｐゴシック" pitchFamily="34" charset="-128"/>
            </a:endParaRPr>
          </a:p>
        </p:txBody>
      </p:sp>
      <p:sp>
        <p:nvSpPr>
          <p:cNvPr id="9" name="Title 1"/>
          <p:cNvSpPr txBox="1">
            <a:spLocks/>
          </p:cNvSpPr>
          <p:nvPr/>
        </p:nvSpPr>
        <p:spPr>
          <a:xfrm>
            <a:off x="457200" y="6278881"/>
            <a:ext cx="8229600" cy="45719"/>
          </a:xfrm>
          <a:prstGeom prst="rect">
            <a:avLst/>
          </a:prstGeom>
          <a:gradFill>
            <a:gsLst>
              <a:gs pos="0">
                <a:srgbClr val="CCAD33"/>
              </a:gs>
              <a:gs pos="80000">
                <a:schemeClr val="accent6">
                  <a:shade val="93000"/>
                  <a:satMod val="130000"/>
                </a:schemeClr>
              </a:gs>
              <a:gs pos="100000">
                <a:schemeClr val="accent6">
                  <a:shade val="94000"/>
                  <a:satMod val="135000"/>
                </a:schemeClr>
              </a:gs>
            </a:gsLst>
          </a:gradFill>
          <a:ln w="12700">
            <a:noFill/>
          </a:ln>
          <a:effectLst/>
        </p:spPr>
        <p:style>
          <a:lnRef idx="0">
            <a:schemeClr val="accent6"/>
          </a:lnRef>
          <a:fillRef idx="3">
            <a:schemeClr val="accent6"/>
          </a:fillRef>
          <a:effectRef idx="3">
            <a:schemeClr val="accent6"/>
          </a:effectRef>
          <a:fontRef idx="minor">
            <a:schemeClr val="lt1"/>
          </a:fontRef>
        </p:style>
        <p:txBody>
          <a:bodyPr anchor="ctr"/>
          <a:lstStyle/>
          <a:p>
            <a:pPr algn="ctr"/>
            <a:r>
              <a:rPr lang="en-US" sz="3200">
                <a:solidFill>
                  <a:srgbClr val="10253F"/>
                </a:solidFill>
                <a:latin typeface="Futura Book" charset="0"/>
                <a:ea typeface="ＭＳ Ｐゴシック" pitchFamily="34" charset="-128"/>
              </a:rPr>
              <a:t/>
            </a:r>
            <a:br>
              <a:rPr lang="en-US" sz="3200">
                <a:solidFill>
                  <a:srgbClr val="10253F"/>
                </a:solidFill>
                <a:latin typeface="Futura Book" charset="0"/>
                <a:ea typeface="ＭＳ Ｐゴシック" pitchFamily="34" charset="-128"/>
              </a:rPr>
            </a:br>
            <a:endParaRPr lang="en-US" sz="3200">
              <a:solidFill>
                <a:srgbClr val="10253F"/>
              </a:solidFill>
              <a:latin typeface="Futura Book" charset="0"/>
              <a:ea typeface="ＭＳ Ｐゴシック" pitchFamily="34" charset="-128"/>
            </a:endParaRPr>
          </a:p>
        </p:txBody>
      </p:sp>
      <p:graphicFrame>
        <p:nvGraphicFramePr>
          <p:cNvPr id="6" name="Diagram 5"/>
          <p:cNvGraphicFramePr/>
          <p:nvPr/>
        </p:nvGraphicFramePr>
        <p:xfrm>
          <a:off x="457200" y="2057400"/>
          <a:ext cx="8077200"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92481"/>
            <a:ext cx="8229600" cy="45719"/>
          </a:xfrm>
          <a:gradFill>
            <a:gsLst>
              <a:gs pos="0">
                <a:srgbClr val="CCAD33"/>
              </a:gs>
              <a:gs pos="80000">
                <a:schemeClr val="accent6">
                  <a:shade val="93000"/>
                  <a:satMod val="130000"/>
                </a:schemeClr>
              </a:gs>
              <a:gs pos="100000">
                <a:schemeClr val="accent6">
                  <a:shade val="94000"/>
                  <a:satMod val="135000"/>
                </a:schemeClr>
              </a:gs>
            </a:gsLst>
          </a:gradFill>
          <a:ln w="12700"/>
          <a:effectLst/>
          <a:extLs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style>
          <a:lnRef idx="0">
            <a:schemeClr val="accent6"/>
          </a:lnRef>
          <a:fillRef idx="3">
            <a:schemeClr val="accent6"/>
          </a:fillRef>
          <a:effectRef idx="3">
            <a:schemeClr val="accent6"/>
          </a:effectRef>
          <a:fontRef idx="minor">
            <a:schemeClr val="lt1"/>
          </a:fontRef>
        </p:style>
        <p:txBody>
          <a:bodyPr>
            <a:noAutofit/>
          </a:bodyPr>
          <a:lstStyle/>
          <a:p>
            <a:pPr eaLnBrk="1" hangingPunct="1"/>
            <a:r>
              <a:rPr lang="en-US" sz="3200" smtClean="0">
                <a:solidFill>
                  <a:schemeClr val="tx1"/>
                </a:solidFill>
                <a:latin typeface="Futura Book" charset="0"/>
                <a:ea typeface="ＭＳ Ｐゴシック" pitchFamily="34" charset="-128"/>
              </a:rPr>
              <a:t>WHAT IS CYBER-SAFETY?</a:t>
            </a:r>
            <a:r>
              <a:rPr lang="en-US" sz="3200" smtClean="0">
                <a:solidFill>
                  <a:schemeClr val="tx1"/>
                </a:solidFill>
                <a:effectLst>
                  <a:outerShdw blurRad="38100" dist="38100" dir="2700000" algn="tl">
                    <a:srgbClr val="C0C0C0"/>
                  </a:outerShdw>
                </a:effectLst>
                <a:latin typeface="Futura Book" charset="0"/>
                <a:ea typeface="ＭＳ Ｐゴシック" pitchFamily="34" charset="-128"/>
              </a:rPr>
              <a:t/>
            </a:r>
            <a:br>
              <a:rPr lang="en-US" sz="3200" smtClean="0">
                <a:solidFill>
                  <a:schemeClr val="tx1"/>
                </a:solidFill>
                <a:effectLst>
                  <a:outerShdw blurRad="38100" dist="38100" dir="2700000" algn="tl">
                    <a:srgbClr val="C0C0C0"/>
                  </a:outerShdw>
                </a:effectLst>
                <a:latin typeface="Futura Book" charset="0"/>
                <a:ea typeface="ＭＳ Ｐゴシック" pitchFamily="34" charset="-128"/>
              </a:rPr>
            </a:br>
            <a:endParaRPr lang="en-US" sz="3200" smtClean="0">
              <a:solidFill>
                <a:schemeClr val="tx1"/>
              </a:solidFill>
              <a:effectLst>
                <a:outerShdw blurRad="38100" dist="38100" dir="2700000" algn="tl">
                  <a:srgbClr val="C0C0C0"/>
                </a:outerShdw>
              </a:effectLst>
              <a:latin typeface="Futura Book" charset="0"/>
              <a:ea typeface="ＭＳ Ｐゴシック" pitchFamily="34" charset="-128"/>
            </a:endParaRPr>
          </a:p>
        </p:txBody>
      </p:sp>
      <p:sp>
        <p:nvSpPr>
          <p:cNvPr id="17412" name="Slide Number Placeholder 9"/>
          <p:cNvSpPr>
            <a:spLocks noGrp="1"/>
          </p:cNvSpPr>
          <p:nvPr>
            <p:ph type="sldNum" sz="quarter" idx="12"/>
          </p:nvPr>
        </p:nvSpPr>
        <p:spPr bwMode="auto">
          <a:noFill/>
          <a:ln>
            <a:miter lim="800000"/>
            <a:headEnd/>
            <a:tailEnd/>
          </a:ln>
        </p:spPr>
        <p:txBody>
          <a:bodyPr/>
          <a:lstStyle/>
          <a:p>
            <a:endParaRPr lang="en-US" dirty="0">
              <a:solidFill>
                <a:schemeClr val="tx1"/>
              </a:solidFill>
            </a:endParaRPr>
          </a:p>
        </p:txBody>
      </p:sp>
      <p:sp>
        <p:nvSpPr>
          <p:cNvPr id="27" name="TextBox 26"/>
          <p:cNvSpPr txBox="1"/>
          <p:nvPr/>
        </p:nvSpPr>
        <p:spPr>
          <a:xfrm>
            <a:off x="457200" y="914400"/>
            <a:ext cx="5867400" cy="4585871"/>
          </a:xfrm>
          <a:prstGeom prst="rect">
            <a:avLst/>
          </a:prstGeom>
          <a:noFill/>
        </p:spPr>
        <p:txBody>
          <a:bodyPr>
            <a:spAutoFit/>
          </a:bodyPr>
          <a:lstStyle/>
          <a:p>
            <a:pPr marL="274320" indent="-274320" fontAlgn="auto">
              <a:spcBef>
                <a:spcPts val="0"/>
              </a:spcBef>
              <a:spcAft>
                <a:spcPts val="0"/>
              </a:spcAft>
              <a:buFont typeface="Wingdings" pitchFamily="2" charset="2"/>
              <a:buChar char="§"/>
              <a:defRPr/>
            </a:pPr>
            <a:r>
              <a:rPr lang="en-US" sz="2000" dirty="0">
                <a:latin typeface="Futura Book" pitchFamily="34" charset="0"/>
                <a:ea typeface="+mn-ea"/>
              </a:rPr>
              <a:t>Cyber-safety is a common term used to describe a set of practices, measures and/or actions you can take to protect personal information and your computer from attacks.  </a:t>
            </a:r>
          </a:p>
          <a:p>
            <a:pPr marL="274320" indent="-274320" fontAlgn="auto">
              <a:spcBef>
                <a:spcPts val="0"/>
              </a:spcBef>
              <a:spcAft>
                <a:spcPts val="0"/>
              </a:spcAft>
              <a:buFont typeface="Wingdings" pitchFamily="2" charset="2"/>
              <a:buChar char="§"/>
              <a:defRPr/>
            </a:pPr>
            <a:endParaRPr lang="en-US" sz="2000" dirty="0">
              <a:latin typeface="Futura Book" pitchFamily="34" charset="0"/>
              <a:ea typeface="+mn-ea"/>
            </a:endParaRPr>
          </a:p>
          <a:p>
            <a:pPr marL="274320" indent="-274320" fontAlgn="auto">
              <a:spcBef>
                <a:spcPts val="0"/>
              </a:spcBef>
              <a:spcAft>
                <a:spcPts val="0"/>
              </a:spcAft>
              <a:buFont typeface="Wingdings" pitchFamily="2" charset="2"/>
              <a:buChar char="§"/>
              <a:defRPr/>
            </a:pPr>
            <a:r>
              <a:rPr lang="en-US" sz="2000" dirty="0" smtClean="0">
                <a:latin typeface="Futura Book"/>
              </a:rPr>
              <a:t>Cyber safety </a:t>
            </a:r>
            <a:r>
              <a:rPr lang="en-US" sz="2000" dirty="0">
                <a:latin typeface="Futura Book"/>
              </a:rPr>
              <a:t>is the safe and responsible use of Information and Communication Technologies (ICT). </a:t>
            </a:r>
            <a:r>
              <a:rPr lang="en-US" sz="2000" dirty="0" smtClean="0">
                <a:latin typeface="Futura Book"/>
              </a:rPr>
              <a:t> </a:t>
            </a:r>
            <a:endParaRPr lang="en-US" sz="2000" dirty="0">
              <a:latin typeface="Futura Book"/>
            </a:endParaRPr>
          </a:p>
          <a:p>
            <a:pPr marL="274320" indent="-274320" fontAlgn="auto">
              <a:spcBef>
                <a:spcPts val="0"/>
              </a:spcBef>
              <a:spcAft>
                <a:spcPts val="0"/>
              </a:spcAft>
              <a:buFont typeface="Wingdings" pitchFamily="2" charset="2"/>
              <a:buChar char="§"/>
              <a:defRPr/>
            </a:pPr>
            <a:endParaRPr lang="en-US" sz="2000" dirty="0">
              <a:latin typeface="Futura Book"/>
              <a:ea typeface="+mn-ea"/>
            </a:endParaRPr>
          </a:p>
          <a:p>
            <a:pPr marL="274320" indent="-274320" fontAlgn="auto">
              <a:spcBef>
                <a:spcPts val="0"/>
              </a:spcBef>
              <a:spcAft>
                <a:spcPts val="0"/>
              </a:spcAft>
              <a:buFont typeface="Wingdings" pitchFamily="2" charset="2"/>
              <a:buChar char="§"/>
              <a:defRPr/>
            </a:pPr>
            <a:r>
              <a:rPr lang="en-US" sz="2000" dirty="0">
                <a:latin typeface="Futura Book"/>
              </a:rPr>
              <a:t>Cyber security includes </a:t>
            </a:r>
            <a:r>
              <a:rPr lang="en-US" sz="2000" dirty="0">
                <a:latin typeface="Futura Book"/>
                <a:hlinkClick r:id="rId2" tooltip="Physical security"/>
              </a:rPr>
              <a:t>controlling physical access</a:t>
            </a:r>
            <a:r>
              <a:rPr lang="en-US" sz="2000" dirty="0">
                <a:latin typeface="Futura Book"/>
              </a:rPr>
              <a:t> to the hardware, as well as protecting against harm that may come via </a:t>
            </a:r>
            <a:r>
              <a:rPr lang="en-US" sz="2000" dirty="0">
                <a:latin typeface="Futura Book"/>
                <a:hlinkClick r:id="rId3" tooltip="Computer network"/>
              </a:rPr>
              <a:t>network access</a:t>
            </a:r>
            <a:r>
              <a:rPr lang="en-US" sz="2000" dirty="0">
                <a:latin typeface="Futura Book"/>
              </a:rPr>
              <a:t>, </a:t>
            </a:r>
            <a:r>
              <a:rPr lang="en-US" sz="2000" dirty="0">
                <a:latin typeface="Futura Book"/>
                <a:hlinkClick r:id="rId4" tooltip="SQL injection"/>
              </a:rPr>
              <a:t>data</a:t>
            </a:r>
            <a:r>
              <a:rPr lang="en-US" sz="2000" dirty="0">
                <a:latin typeface="Futura Book"/>
              </a:rPr>
              <a:t> and </a:t>
            </a:r>
            <a:r>
              <a:rPr lang="en-US" sz="2000" dirty="0">
                <a:latin typeface="Futura Book"/>
                <a:hlinkClick r:id="rId5" tooltip="Code injection"/>
              </a:rPr>
              <a:t>code injection</a:t>
            </a:r>
            <a:r>
              <a:rPr lang="en-US" sz="2000" dirty="0">
                <a:latin typeface="Futura Book"/>
              </a:rPr>
              <a:t>.</a:t>
            </a:r>
          </a:p>
          <a:p>
            <a:pPr fontAlgn="auto">
              <a:spcBef>
                <a:spcPts val="0"/>
              </a:spcBef>
              <a:spcAft>
                <a:spcPts val="0"/>
              </a:spcAft>
              <a:defRPr/>
            </a:pPr>
            <a:endParaRPr lang="en-US" sz="1600" dirty="0">
              <a:latin typeface="+mn-lt"/>
              <a:ea typeface="+mn-ea"/>
            </a:endParaRPr>
          </a:p>
          <a:p>
            <a:pPr fontAlgn="auto">
              <a:spcBef>
                <a:spcPts val="0"/>
              </a:spcBef>
              <a:spcAft>
                <a:spcPts val="0"/>
              </a:spcAft>
              <a:defRPr/>
            </a:pPr>
            <a:endParaRPr lang="en-US" sz="1600" dirty="0">
              <a:latin typeface="+mn-lt"/>
              <a:ea typeface="+mn-ea"/>
            </a:endParaRPr>
          </a:p>
        </p:txBody>
      </p:sp>
      <p:sp>
        <p:nvSpPr>
          <p:cNvPr id="32" name="Title 1"/>
          <p:cNvSpPr txBox="1">
            <a:spLocks/>
          </p:cNvSpPr>
          <p:nvPr/>
        </p:nvSpPr>
        <p:spPr>
          <a:xfrm>
            <a:off x="457200" y="6019800"/>
            <a:ext cx="8229600" cy="45719"/>
          </a:xfrm>
          <a:prstGeom prst="rect">
            <a:avLst/>
          </a:prstGeom>
          <a:gradFill>
            <a:gsLst>
              <a:gs pos="0">
                <a:srgbClr val="CCAD33"/>
              </a:gs>
              <a:gs pos="80000">
                <a:schemeClr val="accent6">
                  <a:shade val="93000"/>
                  <a:satMod val="130000"/>
                </a:schemeClr>
              </a:gs>
              <a:gs pos="100000">
                <a:schemeClr val="accent6">
                  <a:shade val="94000"/>
                  <a:satMod val="135000"/>
                </a:schemeClr>
              </a:gs>
            </a:gsLst>
          </a:gradFill>
          <a:ln w="12700">
            <a:noFill/>
          </a:ln>
          <a:effectLst/>
        </p:spPr>
        <p:style>
          <a:lnRef idx="0">
            <a:schemeClr val="accent6"/>
          </a:lnRef>
          <a:fillRef idx="3">
            <a:schemeClr val="accent6"/>
          </a:fillRef>
          <a:effectRef idx="3">
            <a:schemeClr val="accent6"/>
          </a:effectRef>
          <a:fontRef idx="minor">
            <a:schemeClr val="lt1"/>
          </a:fontRef>
        </p:style>
        <p:txBody>
          <a:bodyPr anchor="ctr"/>
          <a:lstStyle/>
          <a:p>
            <a:pPr algn="ctr"/>
            <a:r>
              <a:rPr lang="en-US" sz="3200">
                <a:solidFill>
                  <a:schemeClr val="tx1"/>
                </a:solidFill>
                <a:latin typeface="Futura Book" charset="0"/>
                <a:ea typeface="ＭＳ Ｐゴシック" pitchFamily="34" charset="-128"/>
              </a:rPr>
              <a:t/>
            </a:r>
            <a:br>
              <a:rPr lang="en-US" sz="3200">
                <a:solidFill>
                  <a:schemeClr val="tx1"/>
                </a:solidFill>
                <a:latin typeface="Futura Book" charset="0"/>
                <a:ea typeface="ＭＳ Ｐゴシック" pitchFamily="34" charset="-128"/>
              </a:rPr>
            </a:br>
            <a:endParaRPr lang="en-US" sz="3200">
              <a:solidFill>
                <a:schemeClr val="tx1"/>
              </a:solidFill>
              <a:latin typeface="Futura Book" charset="0"/>
              <a:ea typeface="ＭＳ Ｐゴシック" pitchFamily="34" charset="-128"/>
            </a:endParaRPr>
          </a:p>
        </p:txBody>
      </p:sp>
      <p:sp>
        <p:nvSpPr>
          <p:cNvPr id="17418" name="TextBox 5"/>
          <p:cNvSpPr txBox="1">
            <a:spLocks noChangeArrowheads="1"/>
          </p:cNvSpPr>
          <p:nvPr/>
        </p:nvSpPr>
        <p:spPr bwMode="auto">
          <a:xfrm>
            <a:off x="6400800" y="4953000"/>
            <a:ext cx="2286000" cy="246063"/>
          </a:xfrm>
          <a:prstGeom prst="rect">
            <a:avLst/>
          </a:prstGeom>
          <a:noFill/>
          <a:ln w="9525">
            <a:noFill/>
            <a:miter lim="800000"/>
            <a:headEnd/>
            <a:tailEnd/>
          </a:ln>
        </p:spPr>
        <p:txBody>
          <a:bodyPr>
            <a:spAutoFit/>
          </a:bodyPr>
          <a:lstStyle/>
          <a:p>
            <a:pPr algn="r"/>
            <a:endParaRPr lang="en-US" sz="1000" dirty="0">
              <a:latin typeface="Futura Book" charset="0"/>
            </a:endParaRPr>
          </a:p>
        </p:txBody>
      </p:sp>
      <p:grpSp>
        <p:nvGrpSpPr>
          <p:cNvPr id="2" name="Group 6"/>
          <p:cNvGrpSpPr>
            <a:grpSpLocks/>
          </p:cNvGrpSpPr>
          <p:nvPr/>
        </p:nvGrpSpPr>
        <p:grpSpPr bwMode="auto">
          <a:xfrm rot="-1200000">
            <a:off x="98425" y="214313"/>
            <a:ext cx="914400" cy="639762"/>
            <a:chOff x="0" y="340518"/>
            <a:chExt cx="2524125" cy="1514475"/>
          </a:xfrm>
        </p:grpSpPr>
        <p:sp>
          <p:nvSpPr>
            <p:cNvPr id="8" name="Rectangle 7"/>
            <p:cNvSpPr/>
            <p:nvPr/>
          </p:nvSpPr>
          <p:spPr>
            <a:xfrm>
              <a:off x="0" y="340518"/>
              <a:ext cx="2524125" cy="1514475"/>
            </a:xfrm>
            <a:prstGeom prst="rect">
              <a:avLst/>
            </a:prstGeom>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9" name="Rectangle 8"/>
            <p:cNvSpPr/>
            <p:nvPr/>
          </p:nvSpPr>
          <p:spPr>
            <a:xfrm>
              <a:off x="0" y="340518"/>
              <a:ext cx="2524125" cy="1514475"/>
            </a:xfrm>
            <a:prstGeom prst="rect">
              <a:avLst/>
            </a:prstGeom>
          </p:spPr>
          <p:style>
            <a:lnRef idx="0">
              <a:scrgbClr r="0" g="0" b="0"/>
            </a:lnRef>
            <a:fillRef idx="0">
              <a:scrgbClr r="0" g="0" b="0"/>
            </a:fillRef>
            <a:effectRef idx="0">
              <a:scrgbClr r="0" g="0" b="0"/>
            </a:effectRef>
            <a:fontRef idx="minor">
              <a:schemeClr val="lt1"/>
            </a:fontRef>
          </p:style>
          <p:txBody>
            <a:bodyPr tIns="91440" bIns="91440" anchor="ctr"/>
            <a:lstStyle/>
            <a:p>
              <a:pPr algn="ctr" defTabSz="1066800">
                <a:lnSpc>
                  <a:spcPct val="90000"/>
                </a:lnSpc>
                <a:spcAft>
                  <a:spcPct val="35000"/>
                </a:spcAft>
              </a:pPr>
              <a:r>
                <a:rPr lang="en-US" sz="1000">
                  <a:solidFill>
                    <a:schemeClr val="tx1"/>
                  </a:solidFill>
                  <a:latin typeface="Futura Book" charset="0"/>
                  <a:ea typeface="ＭＳ Ｐゴシック" pitchFamily="34" charset="-128"/>
                </a:rPr>
                <a:t>What is…</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image31.png"/>
          <p:cNvPicPr>
            <a:picLocks noChangeAspect="1" noChangeArrowheads="1"/>
          </p:cNvPicPr>
          <p:nvPr/>
        </p:nvPicPr>
        <p:blipFill>
          <a:blip r:embed="rId2" cstate="print"/>
          <a:srcRect/>
          <a:stretch>
            <a:fillRect/>
          </a:stretch>
        </p:blipFill>
        <p:spPr bwMode="auto">
          <a:xfrm>
            <a:off x="3852045" y="85949"/>
            <a:ext cx="5370090" cy="6476256"/>
          </a:xfrm>
          <a:prstGeom prst="rect">
            <a:avLst/>
          </a:prstGeom>
          <a:noFill/>
          <a:ln w="12700">
            <a:noFill/>
            <a:round/>
            <a:headEnd/>
            <a:tailEnd/>
          </a:ln>
        </p:spPr>
      </p:pic>
      <p:sp>
        <p:nvSpPr>
          <p:cNvPr id="5" name="TextBox 4"/>
          <p:cNvSpPr txBox="1"/>
          <p:nvPr/>
        </p:nvSpPr>
        <p:spPr>
          <a:xfrm>
            <a:off x="533549" y="1523628"/>
            <a:ext cx="3934644" cy="3519229"/>
          </a:xfrm>
          <a:prstGeom prst="rect">
            <a:avLst/>
          </a:prstGeom>
          <a:ln/>
        </p:spPr>
        <p:style>
          <a:lnRef idx="1">
            <a:schemeClr val="accent1"/>
          </a:lnRef>
          <a:fillRef idx="2">
            <a:schemeClr val="accent1"/>
          </a:fillRef>
          <a:effectRef idx="1">
            <a:schemeClr val="accent1"/>
          </a:effectRef>
          <a:fontRef idx="minor">
            <a:schemeClr val="dk1"/>
          </a:fontRef>
        </p:style>
        <p:txBody>
          <a:bodyPr spcFirstLastPara="1" lIns="35717" tIns="35717" rIns="35717" bIns="35717" spcCol="26788" anchor="ctr">
            <a:spAutoFit/>
          </a:bodyPr>
          <a:lstStyle/>
          <a:p>
            <a:pPr algn="ctr" latinLnBrk="1" hangingPunct="0">
              <a:defRPr/>
            </a:pPr>
            <a:r>
              <a:rPr lang="en-IN" sz="5600" kern="0" dirty="0">
                <a:latin typeface="Cooper Black" pitchFamily="18" charset="0"/>
              </a:rPr>
              <a:t>Become </a:t>
            </a:r>
          </a:p>
          <a:p>
            <a:pPr algn="ctr" latinLnBrk="1" hangingPunct="0">
              <a:defRPr/>
            </a:pPr>
            <a:r>
              <a:rPr lang="en-IN" sz="5600" kern="0" dirty="0">
                <a:latin typeface="Cooper Black" pitchFamily="18" charset="0"/>
              </a:rPr>
              <a:t>an </a:t>
            </a:r>
          </a:p>
          <a:p>
            <a:pPr algn="ctr" latinLnBrk="1" hangingPunct="0">
              <a:defRPr/>
            </a:pPr>
            <a:r>
              <a:rPr lang="en-IN" sz="5600" kern="0" dirty="0">
                <a:latin typeface="Cooper Black" pitchFamily="18" charset="0"/>
              </a:rPr>
              <a:t>Online </a:t>
            </a:r>
          </a:p>
          <a:p>
            <a:pPr algn="ctr" latinLnBrk="1" hangingPunct="0">
              <a:defRPr/>
            </a:pPr>
            <a:r>
              <a:rPr lang="en-IN" sz="5600" kern="0" dirty="0">
                <a:latin typeface="Cooper Black" pitchFamily="18" charset="0"/>
              </a:rPr>
              <a:t>Detective</a:t>
            </a:r>
            <a:endParaRPr lang="en-IN" sz="5600" dirty="0">
              <a:solidFill>
                <a:srgbClr val="000000"/>
              </a:solidFill>
            </a:endParaRPr>
          </a:p>
        </p:txBody>
      </p:sp>
      <p:pic>
        <p:nvPicPr>
          <p:cNvPr id="4" name="Picture 2" descr="Image result for comparison of cyber crime statistics of us india and china"/>
          <p:cNvPicPr>
            <a:picLocks noChangeAspect="1" noChangeArrowheads="1"/>
          </p:cNvPicPr>
          <p:nvPr/>
        </p:nvPicPr>
        <p:blipFill>
          <a:blip r:embed="rId3" cstate="print"/>
          <a:srcRect/>
          <a:stretch>
            <a:fillRect/>
          </a:stretch>
        </p:blipFill>
        <p:spPr bwMode="auto">
          <a:xfrm>
            <a:off x="0" y="0"/>
            <a:ext cx="9177617" cy="6858000"/>
          </a:xfrm>
          <a:prstGeom prst="rect">
            <a:avLst/>
          </a:prstGeom>
          <a:noFill/>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48"/>
                                        </p:tgtEl>
                                        <p:attrNameLst>
                                          <p:attrName>style.visibility</p:attrName>
                                        </p:attrNameLst>
                                      </p:cBhvr>
                                      <p:to>
                                        <p:strVal val="visible"/>
                                      </p:to>
                                    </p:set>
                                    <p:anim calcmode="lin" valueType="num">
                                      <p:cBhvr>
                                        <p:cTn id="7" dur="1000" fill="hold"/>
                                        <p:tgtEl>
                                          <p:spTgt spid="48"/>
                                        </p:tgtEl>
                                        <p:attrNameLst>
                                          <p:attrName>ppt_x</p:attrName>
                                        </p:attrNameLst>
                                      </p:cBhvr>
                                      <p:tavLst>
                                        <p:tav tm="0">
                                          <p:val>
                                            <p:strVal val="0-#ppt_w/2"/>
                                          </p:val>
                                        </p:tav>
                                        <p:tav tm="100000">
                                          <p:val>
                                            <p:strVal val="#ppt_x"/>
                                          </p:val>
                                        </p:tav>
                                      </p:tavLst>
                                    </p:anim>
                                    <p:anim calcmode="lin" valueType="num">
                                      <p:cBhvr>
                                        <p:cTn id="8"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1371600" y="11877"/>
            <a:ext cx="6474035" cy="6846123"/>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92481"/>
            <a:ext cx="8229600" cy="45719"/>
          </a:xfrm>
          <a:gradFill>
            <a:gsLst>
              <a:gs pos="0">
                <a:srgbClr val="CCAD33"/>
              </a:gs>
              <a:gs pos="80000">
                <a:schemeClr val="accent6">
                  <a:shade val="93000"/>
                  <a:satMod val="130000"/>
                </a:schemeClr>
              </a:gs>
              <a:gs pos="100000">
                <a:schemeClr val="accent6">
                  <a:shade val="94000"/>
                  <a:satMod val="135000"/>
                </a:schemeClr>
              </a:gs>
            </a:gsLst>
          </a:gradFill>
          <a:ln w="12700"/>
          <a:effectLst/>
          <a:extLs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style>
          <a:lnRef idx="0">
            <a:schemeClr val="accent6"/>
          </a:lnRef>
          <a:fillRef idx="3">
            <a:schemeClr val="accent6"/>
          </a:fillRef>
          <a:effectRef idx="3">
            <a:schemeClr val="accent6"/>
          </a:effectRef>
          <a:fontRef idx="minor">
            <a:schemeClr val="lt1"/>
          </a:fontRef>
        </p:style>
        <p:txBody>
          <a:bodyPr>
            <a:noAutofit/>
          </a:bodyPr>
          <a:lstStyle/>
          <a:p>
            <a:pPr eaLnBrk="1" hangingPunct="1"/>
            <a:r>
              <a:rPr lang="en-US" sz="3200" dirty="0" smtClean="0">
                <a:solidFill>
                  <a:schemeClr val="tx1"/>
                </a:solidFill>
                <a:effectLst>
                  <a:outerShdw blurRad="38100" dist="38100" dir="2700000" algn="tl">
                    <a:srgbClr val="C0C0C0"/>
                  </a:outerShdw>
                </a:effectLst>
                <a:latin typeface="Futura Book" charset="0"/>
                <a:ea typeface="ＭＳ Ｐゴシック" pitchFamily="34" charset="-128"/>
              </a:rPr>
              <a:t>CONSEQUENCES OF INACTION</a:t>
            </a:r>
            <a:br>
              <a:rPr lang="en-US" sz="3200" dirty="0" smtClean="0">
                <a:solidFill>
                  <a:schemeClr val="tx1"/>
                </a:solidFill>
                <a:effectLst>
                  <a:outerShdw blurRad="38100" dist="38100" dir="2700000" algn="tl">
                    <a:srgbClr val="C0C0C0"/>
                  </a:outerShdw>
                </a:effectLst>
                <a:latin typeface="Futura Book" charset="0"/>
                <a:ea typeface="ＭＳ Ｐゴシック" pitchFamily="34" charset="-128"/>
              </a:rPr>
            </a:br>
            <a:endParaRPr lang="en-US" sz="3200" dirty="0" smtClean="0">
              <a:solidFill>
                <a:schemeClr val="tx1"/>
              </a:solidFill>
              <a:effectLst>
                <a:outerShdw blurRad="38100" dist="38100" dir="2700000" algn="tl">
                  <a:srgbClr val="C0C0C0"/>
                </a:outerShdw>
              </a:effectLst>
              <a:latin typeface="Futura Book" charset="0"/>
              <a:ea typeface="ＭＳ Ｐゴシック" pitchFamily="34" charset="-128"/>
            </a:endParaRPr>
          </a:p>
        </p:txBody>
      </p:sp>
      <p:sp>
        <p:nvSpPr>
          <p:cNvPr id="17412" name="Slide Number Placeholder 9"/>
          <p:cNvSpPr>
            <a:spLocks noGrp="1"/>
          </p:cNvSpPr>
          <p:nvPr>
            <p:ph type="sldNum" sz="quarter" idx="12"/>
          </p:nvPr>
        </p:nvSpPr>
        <p:spPr bwMode="auto">
          <a:noFill/>
          <a:ln>
            <a:miter lim="800000"/>
            <a:headEnd/>
            <a:tailEnd/>
          </a:ln>
        </p:spPr>
        <p:txBody>
          <a:bodyPr/>
          <a:lstStyle/>
          <a:p>
            <a:endParaRPr lang="en-US" dirty="0">
              <a:solidFill>
                <a:schemeClr val="tx1"/>
              </a:solidFill>
            </a:endParaRPr>
          </a:p>
        </p:txBody>
      </p:sp>
      <p:sp>
        <p:nvSpPr>
          <p:cNvPr id="27" name="TextBox 26"/>
          <p:cNvSpPr txBox="1"/>
          <p:nvPr/>
        </p:nvSpPr>
        <p:spPr>
          <a:xfrm>
            <a:off x="457200" y="914400"/>
            <a:ext cx="5867400" cy="584775"/>
          </a:xfrm>
          <a:prstGeom prst="rect">
            <a:avLst/>
          </a:prstGeom>
          <a:noFill/>
        </p:spPr>
        <p:txBody>
          <a:bodyPr>
            <a:spAutoFit/>
          </a:bodyPr>
          <a:lstStyle/>
          <a:p>
            <a:pPr fontAlgn="auto">
              <a:spcBef>
                <a:spcPts val="0"/>
              </a:spcBef>
              <a:spcAft>
                <a:spcPts val="0"/>
              </a:spcAft>
              <a:defRPr/>
            </a:pPr>
            <a:endParaRPr lang="en-US" sz="1600" dirty="0">
              <a:latin typeface="+mn-lt"/>
              <a:ea typeface="+mn-ea"/>
            </a:endParaRPr>
          </a:p>
          <a:p>
            <a:pPr fontAlgn="auto">
              <a:spcBef>
                <a:spcPts val="0"/>
              </a:spcBef>
              <a:spcAft>
                <a:spcPts val="0"/>
              </a:spcAft>
              <a:defRPr/>
            </a:pPr>
            <a:endParaRPr lang="en-US" sz="1600" dirty="0">
              <a:latin typeface="+mn-lt"/>
              <a:ea typeface="+mn-ea"/>
            </a:endParaRPr>
          </a:p>
        </p:txBody>
      </p:sp>
      <p:sp>
        <p:nvSpPr>
          <p:cNvPr id="32" name="Title 1"/>
          <p:cNvSpPr txBox="1">
            <a:spLocks/>
          </p:cNvSpPr>
          <p:nvPr/>
        </p:nvSpPr>
        <p:spPr>
          <a:xfrm>
            <a:off x="457200" y="6019800"/>
            <a:ext cx="8229600" cy="45719"/>
          </a:xfrm>
          <a:prstGeom prst="rect">
            <a:avLst/>
          </a:prstGeom>
          <a:gradFill>
            <a:gsLst>
              <a:gs pos="0">
                <a:srgbClr val="CCAD33"/>
              </a:gs>
              <a:gs pos="80000">
                <a:schemeClr val="accent6">
                  <a:shade val="93000"/>
                  <a:satMod val="130000"/>
                </a:schemeClr>
              </a:gs>
              <a:gs pos="100000">
                <a:schemeClr val="accent6">
                  <a:shade val="94000"/>
                  <a:satMod val="135000"/>
                </a:schemeClr>
              </a:gs>
            </a:gsLst>
          </a:gradFill>
          <a:ln w="12700">
            <a:noFill/>
          </a:ln>
          <a:effectLst/>
        </p:spPr>
        <p:style>
          <a:lnRef idx="0">
            <a:schemeClr val="accent6"/>
          </a:lnRef>
          <a:fillRef idx="3">
            <a:schemeClr val="accent6"/>
          </a:fillRef>
          <a:effectRef idx="3">
            <a:schemeClr val="accent6"/>
          </a:effectRef>
          <a:fontRef idx="minor">
            <a:schemeClr val="lt1"/>
          </a:fontRef>
        </p:style>
        <p:txBody>
          <a:bodyPr anchor="ctr"/>
          <a:lstStyle/>
          <a:p>
            <a:pPr algn="ctr"/>
            <a:r>
              <a:rPr lang="en-US" sz="3200">
                <a:solidFill>
                  <a:schemeClr val="tx1"/>
                </a:solidFill>
                <a:latin typeface="Futura Book" charset="0"/>
                <a:ea typeface="ＭＳ Ｐゴシック" pitchFamily="34" charset="-128"/>
              </a:rPr>
              <a:t/>
            </a:r>
            <a:br>
              <a:rPr lang="en-US" sz="3200">
                <a:solidFill>
                  <a:schemeClr val="tx1"/>
                </a:solidFill>
                <a:latin typeface="Futura Book" charset="0"/>
                <a:ea typeface="ＭＳ Ｐゴシック" pitchFamily="34" charset="-128"/>
              </a:rPr>
            </a:br>
            <a:endParaRPr lang="en-US" sz="3200">
              <a:solidFill>
                <a:schemeClr val="tx1"/>
              </a:solidFill>
              <a:latin typeface="Futura Book" charset="0"/>
              <a:ea typeface="ＭＳ Ｐゴシック" pitchFamily="34" charset="-128"/>
            </a:endParaRPr>
          </a:p>
        </p:txBody>
      </p:sp>
      <p:sp>
        <p:nvSpPr>
          <p:cNvPr id="17418" name="TextBox 5"/>
          <p:cNvSpPr txBox="1">
            <a:spLocks noChangeArrowheads="1"/>
          </p:cNvSpPr>
          <p:nvPr/>
        </p:nvSpPr>
        <p:spPr bwMode="auto">
          <a:xfrm>
            <a:off x="6400800" y="4953000"/>
            <a:ext cx="2286000" cy="246063"/>
          </a:xfrm>
          <a:prstGeom prst="rect">
            <a:avLst/>
          </a:prstGeom>
          <a:noFill/>
          <a:ln w="9525">
            <a:noFill/>
            <a:miter lim="800000"/>
            <a:headEnd/>
            <a:tailEnd/>
          </a:ln>
        </p:spPr>
        <p:txBody>
          <a:bodyPr>
            <a:spAutoFit/>
          </a:bodyPr>
          <a:lstStyle/>
          <a:p>
            <a:pPr algn="r"/>
            <a:endParaRPr lang="en-US" sz="1000" dirty="0">
              <a:latin typeface="Futura Book" charset="0"/>
            </a:endParaRPr>
          </a:p>
        </p:txBody>
      </p:sp>
      <p:grpSp>
        <p:nvGrpSpPr>
          <p:cNvPr id="2" name="Group 6"/>
          <p:cNvGrpSpPr>
            <a:grpSpLocks/>
          </p:cNvGrpSpPr>
          <p:nvPr/>
        </p:nvGrpSpPr>
        <p:grpSpPr bwMode="auto">
          <a:xfrm rot="-1200000">
            <a:off x="98425" y="214313"/>
            <a:ext cx="914400" cy="639762"/>
            <a:chOff x="0" y="340518"/>
            <a:chExt cx="2524125" cy="1514475"/>
          </a:xfrm>
        </p:grpSpPr>
        <p:sp>
          <p:nvSpPr>
            <p:cNvPr id="8" name="Rectangle 7"/>
            <p:cNvSpPr/>
            <p:nvPr/>
          </p:nvSpPr>
          <p:spPr>
            <a:xfrm>
              <a:off x="0" y="340518"/>
              <a:ext cx="2524125" cy="1514475"/>
            </a:xfrm>
            <a:prstGeom prst="rect">
              <a:avLst/>
            </a:prstGeom>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9" name="Rectangle 8"/>
            <p:cNvSpPr/>
            <p:nvPr/>
          </p:nvSpPr>
          <p:spPr>
            <a:xfrm>
              <a:off x="0" y="340518"/>
              <a:ext cx="2524125" cy="1514475"/>
            </a:xfrm>
            <a:prstGeom prst="rect">
              <a:avLst/>
            </a:prstGeom>
          </p:spPr>
          <p:style>
            <a:lnRef idx="0">
              <a:scrgbClr r="0" g="0" b="0"/>
            </a:lnRef>
            <a:fillRef idx="0">
              <a:scrgbClr r="0" g="0" b="0"/>
            </a:fillRef>
            <a:effectRef idx="0">
              <a:scrgbClr r="0" g="0" b="0"/>
            </a:effectRef>
            <a:fontRef idx="minor">
              <a:schemeClr val="lt1"/>
            </a:fontRef>
          </p:style>
          <p:txBody>
            <a:bodyPr tIns="91440" bIns="91440" anchor="ctr"/>
            <a:lstStyle/>
            <a:p>
              <a:pPr algn="ctr" defTabSz="1066800">
                <a:lnSpc>
                  <a:spcPct val="90000"/>
                </a:lnSpc>
                <a:spcAft>
                  <a:spcPct val="35000"/>
                </a:spcAft>
              </a:pPr>
              <a:r>
                <a:rPr lang="en-US" sz="800" dirty="0" smtClean="0">
                  <a:solidFill>
                    <a:schemeClr val="tx1"/>
                  </a:solidFill>
                  <a:latin typeface="Futura Book" charset="0"/>
                  <a:ea typeface="ＭＳ Ｐゴシック" pitchFamily="34" charset="-128"/>
                </a:rPr>
                <a:t>Consequences</a:t>
              </a:r>
              <a:endParaRPr lang="en-US" sz="800" dirty="0">
                <a:solidFill>
                  <a:schemeClr val="tx1"/>
                </a:solidFill>
                <a:latin typeface="Futura Book" charset="0"/>
                <a:ea typeface="ＭＳ Ｐゴシック" pitchFamily="34" charset="-128"/>
              </a:endParaRPr>
            </a:p>
          </p:txBody>
        </p:sp>
      </p:grpSp>
      <p:pic>
        <p:nvPicPr>
          <p:cNvPr id="10" name="Screen Shot 2014-11-06 at 7.47.44 AM.png"/>
          <p:cNvPicPr>
            <a:picLocks noChangeAspect="1" noChangeArrowheads="1"/>
          </p:cNvPicPr>
          <p:nvPr/>
        </p:nvPicPr>
        <p:blipFill>
          <a:blip r:embed="rId2" cstate="print"/>
          <a:srcRect/>
          <a:stretch>
            <a:fillRect/>
          </a:stretch>
        </p:blipFill>
        <p:spPr bwMode="auto">
          <a:xfrm>
            <a:off x="838200" y="1915046"/>
            <a:ext cx="7443444" cy="4942954"/>
          </a:xfrm>
          <a:prstGeom prst="rect">
            <a:avLst/>
          </a:prstGeom>
          <a:noFill/>
          <a:ln w="12700">
            <a:noFill/>
            <a:miter lim="400000"/>
            <a:headEnd/>
            <a:tailEnd/>
          </a:ln>
        </p:spPr>
      </p:pic>
      <p:sp>
        <p:nvSpPr>
          <p:cNvPr id="11" name="TextBox 10"/>
          <p:cNvSpPr txBox="1"/>
          <p:nvPr/>
        </p:nvSpPr>
        <p:spPr>
          <a:xfrm>
            <a:off x="1219200" y="1219200"/>
            <a:ext cx="7391400" cy="584775"/>
          </a:xfrm>
          <a:prstGeom prst="rect">
            <a:avLst/>
          </a:prstGeom>
          <a:noFill/>
        </p:spPr>
        <p:txBody>
          <a:bodyPr wrap="square" rtlCol="0">
            <a:spAutoFit/>
          </a:bodyPr>
          <a:lstStyle/>
          <a:p>
            <a:pPr algn="ctr"/>
            <a:r>
              <a:rPr lang="en-US" sz="3200" b="1" dirty="0" smtClean="0">
                <a:latin typeface="Futura Book"/>
              </a:rPr>
              <a:t>THINK BEFORE YOU SHARE</a:t>
            </a:r>
            <a:endParaRPr lang="en-US" sz="3200" b="1" dirty="0">
              <a:latin typeface="Futura Boo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Shape 78"/>
          <p:cNvSpPr/>
          <p:nvPr/>
        </p:nvSpPr>
        <p:spPr>
          <a:xfrm>
            <a:off x="1076028" y="1534791"/>
            <a:ext cx="3423419" cy="754049"/>
          </a:xfrm>
          <a:prstGeom prst="rect">
            <a:avLst/>
          </a:prstGeom>
          <a:ln/>
          <a:extLst>
            <a:ext uri="{C572A759-6A51-4108-AA02-DFA0A04FC94B}"/>
          </a:extLst>
        </p:spPr>
        <p:style>
          <a:lnRef idx="1">
            <a:schemeClr val="accent4"/>
          </a:lnRef>
          <a:fillRef idx="2">
            <a:schemeClr val="accent4"/>
          </a:fillRef>
          <a:effectRef idx="1">
            <a:schemeClr val="accent4"/>
          </a:effectRef>
          <a:fontRef idx="minor">
            <a:schemeClr val="dk1"/>
          </a:fontRef>
        </p:style>
        <p:txBody>
          <a:bodyPr lIns="38098" tIns="38098" rIns="38098" bIns="38098">
            <a:spAutoFit/>
          </a:bodyPr>
          <a:lstStyle>
            <a:lvl1pPr marL="228600" indent="-228600" algn="l" defTabSz="914400">
              <a:lnSpc>
                <a:spcPct val="200000"/>
              </a:lnSpc>
              <a:spcBef>
                <a:spcPts val="800"/>
              </a:spcBef>
              <a:buSzPct val="100000"/>
              <a:buFont typeface="Helvetica"/>
              <a:buChar char="•"/>
              <a:defRPr>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2200" b="1" kern="0" dirty="0">
                <a:solidFill>
                  <a:srgbClr val="000000"/>
                </a:solidFill>
                <a:uFillTx/>
              </a:rPr>
              <a:t>Investigate the source</a:t>
            </a:r>
          </a:p>
        </p:txBody>
      </p:sp>
      <p:sp>
        <p:nvSpPr>
          <p:cNvPr id="79" name="Shape 79"/>
          <p:cNvSpPr/>
          <p:nvPr/>
        </p:nvSpPr>
        <p:spPr>
          <a:xfrm>
            <a:off x="908596" y="31254"/>
            <a:ext cx="7173888" cy="943199"/>
          </a:xfrm>
          <a:prstGeom prst="rect">
            <a:avLst/>
          </a:prstGeom>
          <a:ln/>
          <a:extLst>
            <a:ext uri="{C572A759-6A51-4108-AA02-DFA0A04FC94B}"/>
          </a:extLst>
        </p:spPr>
        <p:style>
          <a:lnRef idx="1">
            <a:schemeClr val="accent1"/>
          </a:lnRef>
          <a:fillRef idx="2">
            <a:schemeClr val="accent1"/>
          </a:fillRef>
          <a:effectRef idx="1">
            <a:schemeClr val="accent1"/>
          </a:effectRef>
          <a:fontRef idx="minor">
            <a:schemeClr val="dk1"/>
          </a:fontRef>
        </p:style>
        <p:txBody>
          <a:bodyPr wrap="none" lIns="38098" tIns="38098" rIns="38098" bIns="38098">
            <a:spAutoFit/>
          </a:bodyPr>
          <a:lstStyle>
            <a:lvl1pPr algn="l" defTabSz="914400">
              <a:buClr>
                <a:srgbClr val="000000"/>
              </a:buClr>
              <a:defRPr sz="5500">
                <a:solidFill>
                  <a:srgbClr val="FFFFFF"/>
                </a:solidFill>
                <a:uFill>
                  <a:solidFill>
                    <a:srgbClr val="FFFFFF"/>
                  </a:solidFill>
                </a:uFill>
                <a:latin typeface="Helvetica"/>
                <a:ea typeface="Helvetica"/>
                <a:cs typeface="Helvetica"/>
                <a:sym typeface="Helvetica"/>
              </a:defRPr>
            </a:lvl1pPr>
          </a:lstStyle>
          <a:p>
            <a:pPr algn="ctr">
              <a:defRPr sz="1800">
                <a:solidFill>
                  <a:srgbClr val="000000"/>
                </a:solidFill>
                <a:uFillTx/>
              </a:defRPr>
            </a:pPr>
            <a:r>
              <a:rPr sz="5600" b="1" kern="0" dirty="0">
                <a:solidFill>
                  <a:srgbClr val="000000"/>
                </a:solidFill>
                <a:uFillTx/>
              </a:rPr>
              <a:t>Evaluating a website</a:t>
            </a:r>
          </a:p>
        </p:txBody>
      </p:sp>
      <p:pic>
        <p:nvPicPr>
          <p:cNvPr id="80" name="magnifying-glass-303909_1280.png"/>
          <p:cNvPicPr>
            <a:picLocks noChangeAspect="1" noChangeArrowheads="1"/>
          </p:cNvPicPr>
          <p:nvPr/>
        </p:nvPicPr>
        <p:blipFill>
          <a:blip r:embed="rId2" cstate="print"/>
          <a:srcRect/>
          <a:stretch>
            <a:fillRect/>
          </a:stretch>
        </p:blipFill>
        <p:spPr bwMode="auto">
          <a:xfrm>
            <a:off x="5678165" y="1260203"/>
            <a:ext cx="1567160" cy="1569393"/>
          </a:xfrm>
          <a:prstGeom prst="rect">
            <a:avLst/>
          </a:prstGeom>
          <a:noFill/>
          <a:ln w="12700">
            <a:noFill/>
            <a:miter lim="400000"/>
            <a:headEnd/>
            <a:tailEnd/>
          </a:ln>
        </p:spPr>
      </p:pic>
      <p:pic>
        <p:nvPicPr>
          <p:cNvPr id="81" name="copyright-38672_1280.png"/>
          <p:cNvPicPr>
            <a:picLocks noChangeAspect="1" noChangeArrowheads="1"/>
          </p:cNvPicPr>
          <p:nvPr/>
        </p:nvPicPr>
        <p:blipFill>
          <a:blip r:embed="rId3" cstate="print"/>
          <a:srcRect/>
          <a:stretch>
            <a:fillRect/>
          </a:stretch>
        </p:blipFill>
        <p:spPr bwMode="auto">
          <a:xfrm>
            <a:off x="5741789" y="3141018"/>
            <a:ext cx="1439912" cy="1439912"/>
          </a:xfrm>
          <a:prstGeom prst="rect">
            <a:avLst/>
          </a:prstGeom>
          <a:noFill/>
          <a:ln w="12700">
            <a:noFill/>
            <a:miter lim="400000"/>
            <a:headEnd/>
            <a:tailEnd/>
          </a:ln>
        </p:spPr>
      </p:pic>
      <p:sp>
        <p:nvSpPr>
          <p:cNvPr id="82" name="Shape 82"/>
          <p:cNvSpPr/>
          <p:nvPr/>
        </p:nvSpPr>
        <p:spPr>
          <a:xfrm>
            <a:off x="1105049" y="3619872"/>
            <a:ext cx="3792702" cy="749240"/>
          </a:xfrm>
          <a:prstGeom prst="rect">
            <a:avLst/>
          </a:prstGeom>
          <a:ln/>
          <a:extLst>
            <a:ext uri="{C572A759-6A51-4108-AA02-DFA0A04FC94B}"/>
          </a:extLst>
        </p:spPr>
        <p:style>
          <a:lnRef idx="1">
            <a:schemeClr val="accent4"/>
          </a:lnRef>
          <a:fillRef idx="2">
            <a:schemeClr val="accent4"/>
          </a:fillRef>
          <a:effectRef idx="1">
            <a:schemeClr val="accent4"/>
          </a:effectRef>
          <a:fontRef idx="minor">
            <a:schemeClr val="dk1"/>
          </a:fontRef>
        </p:style>
        <p:txBody>
          <a:bodyPr wrap="none" lIns="35717" tIns="35717" rIns="35717" bIns="35717" anchor="ctr">
            <a:spAutoFit/>
          </a:bodyPr>
          <a:lstStyle>
            <a:lvl1pPr marL="228600" indent="-228600" algn="l" defTabSz="914400">
              <a:lnSpc>
                <a:spcPct val="200000"/>
              </a:lnSpc>
              <a:spcBef>
                <a:spcPts val="800"/>
              </a:spcBef>
              <a:buSzPct val="100000"/>
              <a:buFont typeface="Helvetica"/>
              <a:buChar char="•"/>
              <a:defRPr>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2200" b="1" kern="0" dirty="0">
                <a:solidFill>
                  <a:srgbClr val="000000"/>
                </a:solidFill>
                <a:uFillTx/>
              </a:rPr>
              <a:t>Who holds the copyright?</a:t>
            </a:r>
          </a:p>
        </p:txBody>
      </p:sp>
      <p:sp>
        <p:nvSpPr>
          <p:cNvPr id="83" name="Shape 83"/>
          <p:cNvSpPr/>
          <p:nvPr/>
        </p:nvSpPr>
        <p:spPr>
          <a:xfrm>
            <a:off x="1022449" y="5610076"/>
            <a:ext cx="4058543" cy="765721"/>
          </a:xfrm>
          <a:prstGeom prst="rect">
            <a:avLst/>
          </a:prstGeom>
          <a:ln/>
          <a:extLst>
            <a:ext uri="{C572A759-6A51-4108-AA02-DFA0A04FC94B}"/>
          </a:extLst>
        </p:spPr>
        <p:style>
          <a:lnRef idx="1">
            <a:schemeClr val="accent4"/>
          </a:lnRef>
          <a:fillRef idx="2">
            <a:schemeClr val="accent4"/>
          </a:fillRef>
          <a:effectRef idx="1">
            <a:schemeClr val="accent4"/>
          </a:effectRef>
          <a:fontRef idx="minor">
            <a:schemeClr val="dk1"/>
          </a:fontRef>
        </p:style>
        <p:txBody>
          <a:bodyPr lIns="35717" tIns="35717" rIns="35717" bIns="35717" anchor="ctr">
            <a:spAutoFit/>
          </a:bodyPr>
          <a:lstStyle>
            <a:lvl1pPr marL="228600" indent="-228600" algn="l" defTabSz="914400">
              <a:spcBef>
                <a:spcPts val="800"/>
              </a:spcBef>
              <a:buSzPct val="100000"/>
              <a:buFont typeface="Helvetica"/>
              <a:buChar char="•"/>
              <a:defRPr>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2200" b="1" kern="0" dirty="0">
                <a:solidFill>
                  <a:srgbClr val="000000"/>
                </a:solidFill>
                <a:uFillTx/>
              </a:rPr>
              <a:t>What do they want you to believe?</a:t>
            </a:r>
          </a:p>
        </p:txBody>
      </p:sp>
      <p:pic>
        <p:nvPicPr>
          <p:cNvPr id="84" name="thinker-28741_1280.png"/>
          <p:cNvPicPr>
            <a:picLocks noChangeAspect="1" noChangeArrowheads="1"/>
          </p:cNvPicPr>
          <p:nvPr/>
        </p:nvPicPr>
        <p:blipFill>
          <a:blip r:embed="rId4" cstate="print"/>
          <a:srcRect/>
          <a:stretch>
            <a:fillRect/>
          </a:stretch>
        </p:blipFill>
        <p:spPr bwMode="auto">
          <a:xfrm>
            <a:off x="5807646" y="4928071"/>
            <a:ext cx="1308199" cy="1754684"/>
          </a:xfrm>
          <a:prstGeom prst="rect">
            <a:avLst/>
          </a:prstGeom>
          <a:noFill/>
          <a:ln w="12700">
            <a:noFill/>
            <a:miter lim="400000"/>
            <a:headEnd/>
            <a:tailEnd/>
          </a:ln>
        </p:spPr>
      </p:pic>
    </p:spTree>
  </p:cSld>
  <p:clrMapOvr>
    <a:masterClrMapping/>
  </p:clrMapOvr>
  <p:transition>
    <p:push/>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0"/>
                                  </p:iterate>
                                  <p:childTnLst>
                                    <p:set>
                                      <p:cBhvr>
                                        <p:cTn id="6" fill="hold"/>
                                        <p:tgtEl>
                                          <p:spTgt spid="7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type="lt">
                                    <p:tmAbs val="0"/>
                                  </p:iterate>
                                  <p:childTnLst>
                                    <p:set>
                                      <p:cBhvr>
                                        <p:cTn id="9" fill="hold"/>
                                        <p:tgtEl>
                                          <p:spTgt spid="7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grpId="0" nodeType="clickEffect">
                                  <p:stCondLst>
                                    <p:cond delay="0"/>
                                  </p:stCondLst>
                                  <p:iterate>
                                    <p:tmAbs val="0"/>
                                  </p:iterate>
                                  <p:childTnLst>
                                    <p:set>
                                      <p:cBhvr>
                                        <p:cTn id="13" fill="hold"/>
                                        <p:tgtEl>
                                          <p:spTgt spid="80"/>
                                        </p:tgtEl>
                                        <p:attrNameLst>
                                          <p:attrName>style.visibility</p:attrName>
                                        </p:attrNameLst>
                                      </p:cBhvr>
                                      <p:to>
                                        <p:strVal val="visible"/>
                                      </p:to>
                                    </p:set>
                                    <p:anim calcmode="lin" valueType="num">
                                      <p:cBhvr>
                                        <p:cTn id="14" dur="500" fill="hold"/>
                                        <p:tgtEl>
                                          <p:spTgt spid="80"/>
                                        </p:tgtEl>
                                        <p:attrNameLst>
                                          <p:attrName>ppt_w</p:attrName>
                                        </p:attrNameLst>
                                      </p:cBhvr>
                                      <p:tavLst>
                                        <p:tav tm="0">
                                          <p:val>
                                            <p:fltVal val="0"/>
                                          </p:val>
                                        </p:tav>
                                        <p:tav tm="100000">
                                          <p:val>
                                            <p:strVal val="#ppt_w"/>
                                          </p:val>
                                        </p:tav>
                                      </p:tavLst>
                                    </p:anim>
                                    <p:anim calcmode="lin" valueType="num">
                                      <p:cBhvr>
                                        <p:cTn id="15" dur="500" fill="hold"/>
                                        <p:tgtEl>
                                          <p:spTgt spid="80"/>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lt">
                                    <p:tmAbs val="0"/>
                                  </p:iterate>
                                  <p:childTnLst>
                                    <p:set>
                                      <p:cBhvr>
                                        <p:cTn id="19" fill="hold"/>
                                        <p:tgtEl>
                                          <p:spTgt spid="8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iterate>
                                    <p:tmAbs val="0"/>
                                  </p:iterate>
                                  <p:childTnLst>
                                    <p:set>
                                      <p:cBhvr>
                                        <p:cTn id="23" fill="hold"/>
                                        <p:tgtEl>
                                          <p:spTgt spid="81"/>
                                        </p:tgtEl>
                                        <p:attrNameLst>
                                          <p:attrName>style.visibility</p:attrName>
                                        </p:attrNameLst>
                                      </p:cBhvr>
                                      <p:to>
                                        <p:strVal val="visible"/>
                                      </p:to>
                                    </p:set>
                                    <p:anim calcmode="lin" valueType="num">
                                      <p:cBhvr>
                                        <p:cTn id="24" dur="750" fill="hold"/>
                                        <p:tgtEl>
                                          <p:spTgt spid="81"/>
                                        </p:tgtEl>
                                        <p:attrNameLst>
                                          <p:attrName>ppt_w</p:attrName>
                                        </p:attrNameLst>
                                      </p:cBhvr>
                                      <p:tavLst>
                                        <p:tav tm="0">
                                          <p:val>
                                            <p:fltVal val="0"/>
                                          </p:val>
                                        </p:tav>
                                        <p:tav tm="100000">
                                          <p:val>
                                            <p:strVal val="#ppt_w"/>
                                          </p:val>
                                        </p:tav>
                                      </p:tavLst>
                                    </p:anim>
                                    <p:anim calcmode="lin" valueType="num">
                                      <p:cBhvr>
                                        <p:cTn id="25" dur="750" fill="hold"/>
                                        <p:tgtEl>
                                          <p:spTgt spid="81"/>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iterate type="lt">
                                    <p:tmAbs val="0"/>
                                  </p:iterate>
                                  <p:childTnLst>
                                    <p:set>
                                      <p:cBhvr>
                                        <p:cTn id="29" fill="hold"/>
                                        <p:tgtEl>
                                          <p:spTgt spid="8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iterate>
                                    <p:tmAbs val="0"/>
                                  </p:iterate>
                                  <p:childTnLst>
                                    <p:set>
                                      <p:cBhvr>
                                        <p:cTn id="33" fill="hold"/>
                                        <p:tgtEl>
                                          <p:spTgt spid="84"/>
                                        </p:tgtEl>
                                        <p:attrNameLst>
                                          <p:attrName>style.visibility</p:attrName>
                                        </p:attrNameLst>
                                      </p:cBhvr>
                                      <p:to>
                                        <p:strVal val="visible"/>
                                      </p:to>
                                    </p:set>
                                    <p:anim calcmode="lin" valueType="num">
                                      <p:cBhvr>
                                        <p:cTn id="34" dur="750" fill="hold"/>
                                        <p:tgtEl>
                                          <p:spTgt spid="84"/>
                                        </p:tgtEl>
                                        <p:attrNameLst>
                                          <p:attrName>ppt_w</p:attrName>
                                        </p:attrNameLst>
                                      </p:cBhvr>
                                      <p:tavLst>
                                        <p:tav tm="0">
                                          <p:val>
                                            <p:fltVal val="0"/>
                                          </p:val>
                                        </p:tav>
                                        <p:tav tm="100000">
                                          <p:val>
                                            <p:strVal val="#ppt_w"/>
                                          </p:val>
                                        </p:tav>
                                      </p:tavLst>
                                    </p:anim>
                                    <p:anim calcmode="lin" valueType="num">
                                      <p:cBhvr>
                                        <p:cTn id="35" dur="750" fill="hold"/>
                                        <p:tgtEl>
                                          <p:spTgt spid="8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advAuto="0"/>
      <p:bldP spid="79" grpId="0" animBg="1" advAuto="0"/>
      <p:bldP spid="80" grpId="0" animBg="1" advAuto="0"/>
      <p:bldP spid="81" grpId="0" animBg="1" advAuto="0"/>
      <p:bldP spid="82" grpId="0" animBg="1" advAuto="0"/>
      <p:bldP spid="83" grpId="0" animBg="1" advAuto="0"/>
      <p:bldP spid="84" grpId="0"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hape 90"/>
          <p:cNvSpPr/>
          <p:nvPr/>
        </p:nvSpPr>
        <p:spPr>
          <a:xfrm>
            <a:off x="716608" y="3919017"/>
            <a:ext cx="7838033" cy="2375005"/>
          </a:xfrm>
          <a:prstGeom prst="rect">
            <a:avLst/>
          </a:prstGeom>
          <a:ln/>
          <a:extLst>
            <a:ext uri="{C572A759-6A51-4108-AA02-DFA0A04FC94B}"/>
          </a:extLst>
        </p:spPr>
        <p:style>
          <a:lnRef idx="3">
            <a:schemeClr val="lt1"/>
          </a:lnRef>
          <a:fillRef idx="1">
            <a:schemeClr val="dk1"/>
          </a:fillRef>
          <a:effectRef idx="1">
            <a:schemeClr val="dk1"/>
          </a:effectRef>
          <a:fontRef idx="minor">
            <a:schemeClr val="lt1"/>
          </a:fontRef>
        </p:style>
        <p:txBody>
          <a:bodyPr lIns="38098" tIns="38098" rIns="38098" bIns="38098">
            <a:spAutoFit/>
          </a:bodyPr>
          <a:lstStyle/>
          <a:p>
            <a:pPr defTabSz="642915">
              <a:spcBef>
                <a:spcPts val="562"/>
              </a:spcBef>
              <a:buClr>
                <a:srgbClr val="4180FF"/>
              </a:buClr>
              <a:defRPr sz="1800"/>
            </a:pPr>
            <a:r>
              <a:rPr sz="3400" kern="0" dirty="0">
                <a:solidFill>
                  <a:srgbClr val="FFFFFF"/>
                </a:solidFill>
                <a:uFill>
                  <a:solidFill>
                    <a:srgbClr val="FFFFFF"/>
                  </a:solidFill>
                </a:uFill>
                <a:latin typeface="Helvetica"/>
                <a:ea typeface="Helvetica"/>
                <a:cs typeface="Helvetica"/>
                <a:sym typeface="Helvetica"/>
              </a:rPr>
              <a:t>Don’t be fooled by cool and professional looking websites</a:t>
            </a:r>
          </a:p>
          <a:p>
            <a:pPr defTabSz="642915">
              <a:spcBef>
                <a:spcPts val="562"/>
              </a:spcBef>
              <a:buClr>
                <a:srgbClr val="4180FF"/>
              </a:buClr>
              <a:defRPr sz="1800"/>
            </a:pPr>
            <a:endParaRPr sz="3400" kern="0" dirty="0">
              <a:solidFill>
                <a:srgbClr val="FFFFFF"/>
              </a:solidFill>
              <a:uFill>
                <a:solidFill>
                  <a:srgbClr val="FFFFFF"/>
                </a:solidFill>
              </a:uFill>
              <a:latin typeface="Helvetica"/>
              <a:ea typeface="Helvetica"/>
              <a:cs typeface="Helvetica"/>
              <a:sym typeface="Helvetica"/>
            </a:endParaRPr>
          </a:p>
          <a:p>
            <a:pPr defTabSz="642915">
              <a:spcBef>
                <a:spcPts val="562"/>
              </a:spcBef>
              <a:buClr>
                <a:srgbClr val="4180FF"/>
              </a:buClr>
              <a:defRPr sz="1800"/>
            </a:pPr>
            <a:r>
              <a:rPr sz="3400" kern="0" dirty="0">
                <a:solidFill>
                  <a:srgbClr val="FFFFFF"/>
                </a:solidFill>
                <a:uFill>
                  <a:solidFill>
                    <a:srgbClr val="FFFFFF"/>
                  </a:solidFill>
                </a:uFill>
                <a:latin typeface="Helvetica"/>
                <a:ea typeface="Helvetica"/>
                <a:cs typeface="Helvetica"/>
                <a:sym typeface="Helvetica"/>
              </a:rPr>
              <a:t>Always check the facts you find	</a:t>
            </a:r>
          </a:p>
        </p:txBody>
      </p:sp>
      <p:sp>
        <p:nvSpPr>
          <p:cNvPr id="91" name="Shape 91"/>
          <p:cNvSpPr/>
          <p:nvPr/>
        </p:nvSpPr>
        <p:spPr>
          <a:xfrm>
            <a:off x="1598414" y="286867"/>
            <a:ext cx="5977594" cy="2939262"/>
          </a:xfrm>
          <a:prstGeom prst="rect">
            <a:avLst/>
          </a:prstGeom>
          <a:ln/>
          <a:extLst>
            <a:ext uri="{C572A759-6A51-4108-AA02-DFA0A04FC94B}"/>
          </a:extLst>
        </p:spPr>
        <p:style>
          <a:lnRef idx="1">
            <a:schemeClr val="accent3"/>
          </a:lnRef>
          <a:fillRef idx="2">
            <a:schemeClr val="accent3"/>
          </a:fillRef>
          <a:effectRef idx="1">
            <a:schemeClr val="accent3"/>
          </a:effectRef>
          <a:fontRef idx="minor">
            <a:schemeClr val="dk1"/>
          </a:fontRef>
        </p:style>
        <p:txBody>
          <a:bodyPr wrap="none" lIns="38098" tIns="38098" rIns="38098" bIns="38098">
            <a:spAutoFit/>
          </a:bodyPr>
          <a:lstStyle>
            <a:lvl1pPr algn="l" defTabSz="914400">
              <a:buClr>
                <a:srgbClr val="000000"/>
              </a:buClr>
              <a:defRPr sz="5500">
                <a:solidFill>
                  <a:srgbClr val="FFFFFF"/>
                </a:solidFill>
                <a:uFill>
                  <a:solidFill>
                    <a:srgbClr val="FFFFFF"/>
                  </a:solidFill>
                </a:uFill>
                <a:latin typeface="Helvetica"/>
                <a:ea typeface="Helvetica"/>
                <a:cs typeface="Helvetica"/>
                <a:sym typeface="Helvetica"/>
              </a:defRPr>
            </a:lvl1pPr>
          </a:lstStyle>
          <a:p>
            <a:pPr algn="ctr">
              <a:defRPr sz="1800">
                <a:solidFill>
                  <a:srgbClr val="000000"/>
                </a:solidFill>
                <a:uFillTx/>
              </a:defRPr>
            </a:pPr>
            <a:r>
              <a:rPr sz="6200" b="1" kern="0" dirty="0">
                <a:solidFill>
                  <a:srgbClr val="000000"/>
                </a:solidFill>
                <a:uFillTx/>
                <a:latin typeface="Cooper Black" pitchFamily="18" charset="0"/>
              </a:rPr>
              <a:t>Detecting Lies </a:t>
            </a:r>
            <a:endParaRPr lang="en-IN" sz="6200" b="1" kern="0" dirty="0" smtClean="0">
              <a:solidFill>
                <a:srgbClr val="000000"/>
              </a:solidFill>
              <a:uFillTx/>
              <a:latin typeface="Cooper Black" pitchFamily="18" charset="0"/>
            </a:endParaRPr>
          </a:p>
          <a:p>
            <a:pPr algn="ctr">
              <a:defRPr sz="1800">
                <a:solidFill>
                  <a:srgbClr val="000000"/>
                </a:solidFill>
                <a:uFillTx/>
              </a:defRPr>
            </a:pPr>
            <a:r>
              <a:rPr sz="6200" b="1" kern="0" dirty="0" smtClean="0">
                <a:solidFill>
                  <a:srgbClr val="000000"/>
                </a:solidFill>
                <a:uFillTx/>
                <a:latin typeface="Cooper Black" pitchFamily="18" charset="0"/>
              </a:rPr>
              <a:t>and </a:t>
            </a:r>
            <a:endParaRPr lang="en-IN" sz="6200" b="1" kern="0" dirty="0" smtClean="0">
              <a:solidFill>
                <a:srgbClr val="000000"/>
              </a:solidFill>
              <a:uFillTx/>
              <a:latin typeface="Cooper Black" pitchFamily="18" charset="0"/>
            </a:endParaRPr>
          </a:p>
          <a:p>
            <a:pPr algn="ctr">
              <a:defRPr sz="1800">
                <a:solidFill>
                  <a:srgbClr val="000000"/>
                </a:solidFill>
                <a:uFillTx/>
              </a:defRPr>
            </a:pPr>
            <a:r>
              <a:rPr sz="6200" b="1" kern="0" dirty="0" smtClean="0">
                <a:solidFill>
                  <a:srgbClr val="000000"/>
                </a:solidFill>
                <a:uFillTx/>
                <a:latin typeface="Cooper Black" pitchFamily="18" charset="0"/>
              </a:rPr>
              <a:t>Staying </a:t>
            </a:r>
            <a:r>
              <a:rPr sz="6200" b="1" kern="0" dirty="0">
                <a:solidFill>
                  <a:srgbClr val="000000"/>
                </a:solidFill>
                <a:uFillTx/>
                <a:latin typeface="Cooper Black" pitchFamily="18" charset="0"/>
              </a:rPr>
              <a:t>True</a:t>
            </a:r>
          </a:p>
        </p:txBody>
      </p:sp>
    </p:spTree>
  </p:cSld>
  <p:clrMapOvr>
    <a:masterClrMapping/>
  </p:clrMapOvr>
  <p:transition>
    <p:push/>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0"/>
                                  </p:iterate>
                                  <p:childTnLst>
                                    <p:set>
                                      <p:cBhvr>
                                        <p:cTn id="6" fill="hold"/>
                                        <p:tgtEl>
                                          <p:spTgt spid="9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type="lt">
                                    <p:tmAbs val="100"/>
                                  </p:iterate>
                                  <p:childTnLst>
                                    <p:set>
                                      <p:cBhvr>
                                        <p:cTn id="9" fill="hold"/>
                                        <p:tgtEl>
                                          <p:spTgt spid="90">
                                            <p:bg/>
                                          </p:spTgt>
                                        </p:tgtEl>
                                        <p:attrNameLst>
                                          <p:attrName>style.visibility</p:attrName>
                                        </p:attrNameLst>
                                      </p:cBhvr>
                                      <p:to>
                                        <p:strVal val="visible"/>
                                      </p:to>
                                    </p:set>
                                  </p:childTnLst>
                                </p:cTn>
                              </p:par>
                              <p:par>
                                <p:cTn id="10" presetID="1" presetClass="entr" presetSubtype="0" fill="hold" grpId="0" nodeType="afterEffect">
                                  <p:stCondLst>
                                    <p:cond delay="0"/>
                                  </p:stCondLst>
                                  <p:iterate type="lt">
                                    <p:tmAbs val="100"/>
                                  </p:iterate>
                                  <p:childTnLst>
                                    <p:set>
                                      <p:cBhvr>
                                        <p:cTn id="11" fill="hold"/>
                                        <p:tgtEl>
                                          <p:spTgt spid="90">
                                            <p:txEl>
                                              <p:pRg st="0" end="0"/>
                                            </p:txEl>
                                          </p:spTgt>
                                        </p:tgtEl>
                                        <p:attrNameLst>
                                          <p:attrName>style.visibility</p:attrName>
                                        </p:attrNameLst>
                                      </p:cBhvr>
                                      <p:to>
                                        <p:strVal val="visible"/>
                                      </p:to>
                                    </p:set>
                                  </p:childTnLst>
                                </p:cTn>
                              </p:par>
                            </p:childTnLst>
                          </p:cTn>
                        </p:par>
                        <p:par>
                          <p:cTn id="12" fill="hold">
                            <p:stCondLst>
                              <p:cond delay="4800"/>
                            </p:stCondLst>
                            <p:childTnLst>
                              <p:par>
                                <p:cTn id="13" presetID="1" presetClass="entr" presetSubtype="0" fill="hold" grpId="0" nodeType="afterEffect">
                                  <p:stCondLst>
                                    <p:cond delay="0"/>
                                  </p:stCondLst>
                                  <p:iterate type="lt">
                                    <p:tmAbs val="100"/>
                                  </p:iterate>
                                  <p:childTnLst>
                                    <p:set>
                                      <p:cBhvr>
                                        <p:cTn id="14" fill="hold"/>
                                        <p:tgtEl>
                                          <p:spTgt spid="90">
                                            <p:txEl>
                                              <p:pRg st="2" end="2"/>
                                            </p:txEl>
                                          </p:spTgt>
                                        </p:tgtEl>
                                        <p:attrNameLst>
                                          <p:attrName>style.visibility</p:attrName>
                                        </p:attrNameLst>
                                      </p:cBhvr>
                                      <p:to>
                                        <p:strVal val="visible"/>
                                      </p:to>
                                    </p:set>
                                  </p:childTnLst>
                                </p:cTn>
                              </p:par>
                            </p:childTnLst>
                          </p:cTn>
                        </p:par>
                        <p:par>
                          <p:cTn id="15" fill="hold">
                            <p:stCondLst>
                              <p:cond delay="7300"/>
                            </p:stCondLst>
                            <p:childTnLst>
                              <p:par>
                                <p:cTn id="16" presetID="1" presetClass="entr" presetSubtype="0" fill="hold" grpId="0" nodeType="afterEffect">
                                  <p:stCondLst>
                                    <p:cond delay="0"/>
                                  </p:stCondLst>
                                  <p:iterate type="lt">
                                    <p:tmAbs val="100"/>
                                  </p:iterate>
                                  <p:childTnLst>
                                    <p:set>
                                      <p:cBhvr>
                                        <p:cTn id="17" fill="hold"/>
                                        <p:tgtEl>
                                          <p:spTgt spid="90">
                                            <p:txEl>
                                              <p:charRg st="92" end="9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uild="p" bldLvl="5" animBg="1" advAuto="0"/>
      <p:bldP spid="91" grpId="0"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nvSpPr>
        <p:spPr>
          <a:xfrm>
            <a:off x="332433" y="710381"/>
            <a:ext cx="3882469" cy="3893369"/>
          </a:xfrm>
          <a:prstGeom prst="rect">
            <a:avLst/>
          </a:prstGeom>
          <a:ln/>
          <a:extLst>
            <a:ext uri="{C572A759-6A51-4108-AA02-DFA0A04FC94B}"/>
          </a:extLst>
        </p:spPr>
        <p:style>
          <a:lnRef idx="1">
            <a:schemeClr val="accent1"/>
          </a:lnRef>
          <a:fillRef idx="2">
            <a:schemeClr val="accent1"/>
          </a:fillRef>
          <a:effectRef idx="1">
            <a:schemeClr val="accent1"/>
          </a:effectRef>
          <a:fontRef idx="minor">
            <a:schemeClr val="dk1"/>
          </a:fontRef>
        </p:style>
        <p:txBody>
          <a:bodyPr wrap="none" lIns="38098" tIns="38098" rIns="38098" bIns="38098">
            <a:spAutoFit/>
          </a:bodyPr>
          <a:lstStyle/>
          <a:p>
            <a:pPr algn="ctr" defTabSz="642915">
              <a:buClr>
                <a:srgbClr val="000000"/>
              </a:buClr>
              <a:defRPr sz="1800"/>
            </a:pPr>
            <a:r>
              <a:rPr sz="6200" b="1" kern="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Fill>
                  <a:solidFill>
                    <a:srgbClr val="FFFFFF"/>
                  </a:solidFill>
                </a:uFill>
                <a:latin typeface="Cooper Black" pitchFamily="18" charset="0"/>
                <a:ea typeface="Helvetica"/>
                <a:cs typeface="Helvetica"/>
                <a:sym typeface="Helvetica"/>
              </a:rPr>
              <a:t>Manage </a:t>
            </a:r>
            <a:endParaRPr lang="en-IN" sz="6200" b="1" kern="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Fill>
                <a:solidFill>
                  <a:srgbClr val="FFFFFF"/>
                </a:solidFill>
              </a:uFill>
              <a:latin typeface="Cooper Black" pitchFamily="18" charset="0"/>
              <a:ea typeface="Helvetica"/>
              <a:cs typeface="Helvetica"/>
              <a:sym typeface="Helvetica"/>
            </a:endParaRPr>
          </a:p>
          <a:p>
            <a:pPr algn="ctr" defTabSz="642915">
              <a:buClr>
                <a:srgbClr val="000000"/>
              </a:buClr>
              <a:defRPr sz="1800"/>
            </a:pPr>
            <a:r>
              <a:rPr sz="6200" b="1" kern="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Fill>
                  <a:solidFill>
                    <a:srgbClr val="FFFFFF"/>
                  </a:solidFill>
                </a:uFill>
                <a:latin typeface="Cooper Black" pitchFamily="18" charset="0"/>
                <a:ea typeface="Helvetica"/>
                <a:cs typeface="Helvetica"/>
                <a:sym typeface="Helvetica"/>
              </a:rPr>
              <a:t>your</a:t>
            </a:r>
          </a:p>
          <a:p>
            <a:pPr algn="ctr" defTabSz="642915">
              <a:buClr>
                <a:srgbClr val="000000"/>
              </a:buClr>
              <a:defRPr sz="1800"/>
            </a:pPr>
            <a:r>
              <a:rPr sz="6200" b="1" kern="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Fill>
                  <a:solidFill>
                    <a:srgbClr val="FFFFFF"/>
                  </a:solidFill>
                </a:uFill>
                <a:latin typeface="Cooper Black" pitchFamily="18" charset="0"/>
                <a:ea typeface="Helvetica"/>
                <a:cs typeface="Helvetica"/>
                <a:sym typeface="Helvetica"/>
              </a:rPr>
              <a:t>digital </a:t>
            </a:r>
            <a:endParaRPr lang="en-IN" sz="6200" b="1" kern="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Fill>
                <a:solidFill>
                  <a:srgbClr val="FFFFFF"/>
                </a:solidFill>
              </a:uFill>
              <a:latin typeface="Cooper Black" pitchFamily="18" charset="0"/>
              <a:ea typeface="Helvetica"/>
              <a:cs typeface="Helvetica"/>
              <a:sym typeface="Helvetica"/>
            </a:endParaRPr>
          </a:p>
          <a:p>
            <a:pPr algn="ctr" defTabSz="642915">
              <a:buClr>
                <a:srgbClr val="000000"/>
              </a:buClr>
              <a:defRPr sz="1800"/>
            </a:pPr>
            <a:r>
              <a:rPr sz="6200" b="1" kern="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Fill>
                  <a:solidFill>
                    <a:srgbClr val="FFFFFF"/>
                  </a:solidFill>
                </a:uFill>
                <a:latin typeface="Cooper Black" pitchFamily="18" charset="0"/>
                <a:ea typeface="Helvetica"/>
                <a:cs typeface="Helvetica"/>
                <a:sym typeface="Helvetica"/>
              </a:rPr>
              <a:t>footprint</a:t>
            </a:r>
          </a:p>
        </p:txBody>
      </p:sp>
      <p:pic>
        <p:nvPicPr>
          <p:cNvPr id="97" name="droppedImage.pdf"/>
          <p:cNvPicPr>
            <a:picLocks noChangeAspect="1" noChangeArrowheads="1"/>
          </p:cNvPicPr>
          <p:nvPr/>
        </p:nvPicPr>
        <p:blipFill>
          <a:blip r:embed="rId2" cstate="print"/>
          <a:srcRect/>
          <a:stretch>
            <a:fillRect/>
          </a:stretch>
        </p:blipFill>
        <p:spPr bwMode="auto">
          <a:xfrm>
            <a:off x="4396756" y="3889996"/>
            <a:ext cx="2212330" cy="2211214"/>
          </a:xfrm>
          <a:prstGeom prst="rect">
            <a:avLst/>
          </a:prstGeom>
          <a:noFill/>
          <a:ln w="12700">
            <a:noFill/>
            <a:miter lim="400000"/>
            <a:headEnd/>
            <a:tailEnd/>
          </a:ln>
        </p:spPr>
      </p:pic>
      <p:pic>
        <p:nvPicPr>
          <p:cNvPr id="98" name="droppedImage.pdf"/>
          <p:cNvPicPr>
            <a:picLocks noChangeAspect="1" noChangeArrowheads="1"/>
          </p:cNvPicPr>
          <p:nvPr/>
        </p:nvPicPr>
        <p:blipFill>
          <a:blip r:embed="rId3" cstate="print"/>
          <a:srcRect/>
          <a:stretch>
            <a:fillRect/>
          </a:stretch>
        </p:blipFill>
        <p:spPr bwMode="auto">
          <a:xfrm>
            <a:off x="7028781" y="3751586"/>
            <a:ext cx="1816075" cy="2488034"/>
          </a:xfrm>
          <a:prstGeom prst="rect">
            <a:avLst/>
          </a:prstGeom>
          <a:noFill/>
          <a:ln w="12700">
            <a:noFill/>
            <a:miter lim="400000"/>
            <a:headEnd/>
            <a:tailEnd/>
          </a:ln>
        </p:spPr>
      </p:pic>
      <p:pic>
        <p:nvPicPr>
          <p:cNvPr id="99" name="droppedImage.pdf"/>
          <p:cNvPicPr>
            <a:picLocks noChangeAspect="1" noChangeArrowheads="1"/>
          </p:cNvPicPr>
          <p:nvPr/>
        </p:nvPicPr>
        <p:blipFill>
          <a:blip r:embed="rId4" cstate="print"/>
          <a:srcRect/>
          <a:stretch>
            <a:fillRect/>
          </a:stretch>
        </p:blipFill>
        <p:spPr bwMode="auto">
          <a:xfrm>
            <a:off x="5645795" y="538014"/>
            <a:ext cx="2589609" cy="2745879"/>
          </a:xfrm>
          <a:prstGeom prst="rect">
            <a:avLst/>
          </a:prstGeom>
          <a:noFill/>
          <a:ln w="12700">
            <a:noFill/>
            <a:miter lim="400000"/>
            <a:headEnd/>
            <a:tailEnd/>
          </a:ln>
        </p:spPr>
      </p:pic>
    </p:spTree>
  </p:cSld>
  <p:clrMapOvr>
    <a:masterClrMapping/>
  </p:clrMapOvr>
  <p:transition>
    <p:push/>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iterate type="lt">
                                    <p:tmAbs val="0"/>
                                  </p:iterate>
                                  <p:childTnLst>
                                    <p:set>
                                      <p:cBhvr>
                                        <p:cTn id="6" fill="hold"/>
                                        <p:tgtEl>
                                          <p:spTgt spid="96"/>
                                        </p:tgtEl>
                                        <p:attrNameLst>
                                          <p:attrName>style.visibility</p:attrName>
                                        </p:attrNameLst>
                                      </p:cBhvr>
                                      <p:to>
                                        <p:strVal val="visible"/>
                                      </p:to>
                                    </p:set>
                                  </p:childTnLst>
                                </p:cTn>
                              </p:par>
                            </p:childTnLst>
                          </p:cTn>
                        </p:par>
                        <p:par>
                          <p:cTn id="7" fill="hold">
                            <p:stCondLst>
                              <p:cond delay="0"/>
                            </p:stCondLst>
                            <p:childTnLst>
                              <p:par>
                                <p:cTn id="8" presetID="2" presetClass="entr" presetSubtype="8" fill="hold" grpId="0" nodeType="afterEffect">
                                  <p:stCondLst>
                                    <p:cond delay="0"/>
                                  </p:stCondLst>
                                  <p:iterate>
                                    <p:tmAbs val="0"/>
                                  </p:iterate>
                                  <p:childTnLst>
                                    <p:set>
                                      <p:cBhvr>
                                        <p:cTn id="9" fill="hold"/>
                                        <p:tgtEl>
                                          <p:spTgt spid="99"/>
                                        </p:tgtEl>
                                        <p:attrNameLst>
                                          <p:attrName>style.visibility</p:attrName>
                                        </p:attrNameLst>
                                      </p:cBhvr>
                                      <p:to>
                                        <p:strVal val="visible"/>
                                      </p:to>
                                    </p:set>
                                    <p:anim calcmode="lin" valueType="num">
                                      <p:cBhvr>
                                        <p:cTn id="10" dur="800" fill="hold"/>
                                        <p:tgtEl>
                                          <p:spTgt spid="99"/>
                                        </p:tgtEl>
                                        <p:attrNameLst>
                                          <p:attrName>ppt_x</p:attrName>
                                        </p:attrNameLst>
                                      </p:cBhvr>
                                      <p:tavLst>
                                        <p:tav tm="0">
                                          <p:val>
                                            <p:strVal val="0-#ppt_w/2"/>
                                          </p:val>
                                        </p:tav>
                                        <p:tav tm="100000">
                                          <p:val>
                                            <p:strVal val="#ppt_x"/>
                                          </p:val>
                                        </p:tav>
                                      </p:tavLst>
                                    </p:anim>
                                    <p:anim calcmode="lin" valueType="num">
                                      <p:cBhvr>
                                        <p:cTn id="11" dur="800" fill="hold"/>
                                        <p:tgtEl>
                                          <p:spTgt spid="99"/>
                                        </p:tgtEl>
                                        <p:attrNameLst>
                                          <p:attrName>ppt_y</p:attrName>
                                        </p:attrNameLst>
                                      </p:cBhvr>
                                      <p:tavLst>
                                        <p:tav tm="0">
                                          <p:val>
                                            <p:strVal val="#ppt_y"/>
                                          </p:val>
                                        </p:tav>
                                        <p:tav tm="100000">
                                          <p:val>
                                            <p:strVal val="#ppt_y"/>
                                          </p:val>
                                        </p:tav>
                                      </p:tavLst>
                                    </p:anim>
                                  </p:childTnLst>
                                </p:cTn>
                              </p:par>
                            </p:childTnLst>
                          </p:cTn>
                        </p:par>
                        <p:par>
                          <p:cTn id="12" fill="hold">
                            <p:stCondLst>
                              <p:cond delay="800"/>
                            </p:stCondLst>
                            <p:childTnLst>
                              <p:par>
                                <p:cTn id="13" presetID="2" presetClass="entr" presetSubtype="8" fill="hold" grpId="0" nodeType="afterEffect">
                                  <p:stCondLst>
                                    <p:cond delay="0"/>
                                  </p:stCondLst>
                                  <p:iterate>
                                    <p:tmAbs val="0"/>
                                  </p:iterate>
                                  <p:childTnLst>
                                    <p:set>
                                      <p:cBhvr>
                                        <p:cTn id="14" fill="hold"/>
                                        <p:tgtEl>
                                          <p:spTgt spid="97"/>
                                        </p:tgtEl>
                                        <p:attrNameLst>
                                          <p:attrName>style.visibility</p:attrName>
                                        </p:attrNameLst>
                                      </p:cBhvr>
                                      <p:to>
                                        <p:strVal val="visible"/>
                                      </p:to>
                                    </p:set>
                                    <p:anim calcmode="lin" valueType="num">
                                      <p:cBhvr>
                                        <p:cTn id="15" dur="800" fill="hold"/>
                                        <p:tgtEl>
                                          <p:spTgt spid="97"/>
                                        </p:tgtEl>
                                        <p:attrNameLst>
                                          <p:attrName>ppt_x</p:attrName>
                                        </p:attrNameLst>
                                      </p:cBhvr>
                                      <p:tavLst>
                                        <p:tav tm="0">
                                          <p:val>
                                            <p:strVal val="0-#ppt_w/2"/>
                                          </p:val>
                                        </p:tav>
                                        <p:tav tm="100000">
                                          <p:val>
                                            <p:strVal val="#ppt_x"/>
                                          </p:val>
                                        </p:tav>
                                      </p:tavLst>
                                    </p:anim>
                                    <p:anim calcmode="lin" valueType="num">
                                      <p:cBhvr>
                                        <p:cTn id="16" dur="800" fill="hold"/>
                                        <p:tgtEl>
                                          <p:spTgt spid="97"/>
                                        </p:tgtEl>
                                        <p:attrNameLst>
                                          <p:attrName>ppt_y</p:attrName>
                                        </p:attrNameLst>
                                      </p:cBhvr>
                                      <p:tavLst>
                                        <p:tav tm="0">
                                          <p:val>
                                            <p:strVal val="#ppt_y"/>
                                          </p:val>
                                        </p:tav>
                                        <p:tav tm="100000">
                                          <p:val>
                                            <p:strVal val="#ppt_y"/>
                                          </p:val>
                                        </p:tav>
                                      </p:tavLst>
                                    </p:anim>
                                  </p:childTnLst>
                                </p:cTn>
                              </p:par>
                            </p:childTnLst>
                          </p:cTn>
                        </p:par>
                        <p:par>
                          <p:cTn id="17" fill="hold">
                            <p:stCondLst>
                              <p:cond delay="1600"/>
                            </p:stCondLst>
                            <p:childTnLst>
                              <p:par>
                                <p:cTn id="18" presetID="2" presetClass="entr" presetSubtype="8" fill="hold" grpId="0" nodeType="afterEffect">
                                  <p:stCondLst>
                                    <p:cond delay="0"/>
                                  </p:stCondLst>
                                  <p:iterate>
                                    <p:tmAbs val="0"/>
                                  </p:iterate>
                                  <p:childTnLst>
                                    <p:set>
                                      <p:cBhvr>
                                        <p:cTn id="19" fill="hold"/>
                                        <p:tgtEl>
                                          <p:spTgt spid="98"/>
                                        </p:tgtEl>
                                        <p:attrNameLst>
                                          <p:attrName>style.visibility</p:attrName>
                                        </p:attrNameLst>
                                      </p:cBhvr>
                                      <p:to>
                                        <p:strVal val="visible"/>
                                      </p:to>
                                    </p:set>
                                    <p:anim calcmode="lin" valueType="num">
                                      <p:cBhvr>
                                        <p:cTn id="20" dur="800" fill="hold"/>
                                        <p:tgtEl>
                                          <p:spTgt spid="98"/>
                                        </p:tgtEl>
                                        <p:attrNameLst>
                                          <p:attrName>ppt_x</p:attrName>
                                        </p:attrNameLst>
                                      </p:cBhvr>
                                      <p:tavLst>
                                        <p:tav tm="0">
                                          <p:val>
                                            <p:strVal val="0-#ppt_w/2"/>
                                          </p:val>
                                        </p:tav>
                                        <p:tav tm="100000">
                                          <p:val>
                                            <p:strVal val="#ppt_x"/>
                                          </p:val>
                                        </p:tav>
                                      </p:tavLst>
                                    </p:anim>
                                    <p:anim calcmode="lin" valueType="num">
                                      <p:cBhvr>
                                        <p:cTn id="21" dur="8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advAuto="0"/>
      <p:bldP spid="98" grpId="0" animBg="1" advAuto="0"/>
      <p:bldP spid="99"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image26.png"/>
          <p:cNvPicPr>
            <a:picLocks noChangeAspect="1" noChangeArrowheads="1"/>
          </p:cNvPicPr>
          <p:nvPr/>
        </p:nvPicPr>
        <p:blipFill>
          <a:blip r:embed="rId2" cstate="print"/>
          <a:srcRect/>
          <a:stretch>
            <a:fillRect/>
          </a:stretch>
        </p:blipFill>
        <p:spPr bwMode="auto">
          <a:xfrm>
            <a:off x="5574357" y="1124025"/>
            <a:ext cx="3429000" cy="4612184"/>
          </a:xfrm>
          <a:prstGeom prst="rect">
            <a:avLst/>
          </a:prstGeom>
          <a:noFill/>
          <a:ln w="12700">
            <a:noFill/>
            <a:round/>
            <a:headEnd/>
            <a:tailEnd/>
          </a:ln>
        </p:spPr>
      </p:pic>
      <p:sp>
        <p:nvSpPr>
          <p:cNvPr id="114" name="Shape 114"/>
          <p:cNvSpPr/>
          <p:nvPr/>
        </p:nvSpPr>
        <p:spPr>
          <a:xfrm>
            <a:off x="754558" y="61392"/>
            <a:ext cx="4500563" cy="1115094"/>
          </a:xfrm>
          <a:prstGeom prst="rect">
            <a:avLst/>
          </a:prstGeom>
          <a:ln/>
          <a:extLst>
            <a:ext uri="{C572A759-6A51-4108-AA02-DFA0A04FC94B}"/>
          </a:extLst>
        </p:spPr>
        <p:style>
          <a:lnRef idx="2">
            <a:schemeClr val="dk1">
              <a:shade val="50000"/>
            </a:schemeClr>
          </a:lnRef>
          <a:fillRef idx="1">
            <a:schemeClr val="dk1"/>
          </a:fillRef>
          <a:effectRef idx="0">
            <a:schemeClr val="dk1"/>
          </a:effectRef>
          <a:fontRef idx="minor">
            <a:schemeClr val="lt1"/>
          </a:fontRef>
        </p:style>
        <p:txBody>
          <a:bodyPr wrap="none" lIns="38098" tIns="38098" rIns="38098" bIns="38098">
            <a:spAutoFit/>
          </a:bodyPr>
          <a:lstStyle>
            <a:lvl1pPr algn="l" defTabSz="914400">
              <a:buClr>
                <a:srgbClr val="000000"/>
              </a:buClr>
              <a:defRPr sz="5500">
                <a:solidFill>
                  <a:srgbClr val="FFFFFF"/>
                </a:solidFill>
                <a:uFill>
                  <a:solidFill>
                    <a:srgbClr val="FFFFFF"/>
                  </a:solidFill>
                </a:uFill>
                <a:latin typeface="Helvetica"/>
                <a:ea typeface="Helvetica"/>
                <a:cs typeface="Helvetica"/>
                <a:sym typeface="Helvetica"/>
              </a:defRPr>
            </a:lvl1pPr>
          </a:lstStyle>
          <a:p>
            <a:pPr algn="ctr">
              <a:defRPr sz="1800">
                <a:solidFill>
                  <a:srgbClr val="000000"/>
                </a:solidFill>
                <a:uFillTx/>
              </a:defRPr>
            </a:pPr>
            <a:r>
              <a:rPr sz="6700" b="1" kern="0" dirty="0">
                <a:solidFill>
                  <a:schemeClr val="bg1"/>
                </a:solidFill>
                <a:uFillTx/>
              </a:rPr>
              <a:t>Forwarded</a:t>
            </a:r>
          </a:p>
        </p:txBody>
      </p:sp>
      <p:sp>
        <p:nvSpPr>
          <p:cNvPr id="4" name="TextBox 3"/>
          <p:cNvSpPr txBox="1"/>
          <p:nvPr/>
        </p:nvSpPr>
        <p:spPr>
          <a:xfrm>
            <a:off x="436439" y="1236762"/>
            <a:ext cx="5175870" cy="5565943"/>
          </a:xfrm>
          <a:prstGeom prst="rect">
            <a:avLst/>
          </a:prstGeom>
          <a:ln/>
        </p:spPr>
        <p:style>
          <a:lnRef idx="1">
            <a:schemeClr val="accent4"/>
          </a:lnRef>
          <a:fillRef idx="2">
            <a:schemeClr val="accent4"/>
          </a:fillRef>
          <a:effectRef idx="1">
            <a:schemeClr val="accent4"/>
          </a:effectRef>
          <a:fontRef idx="minor">
            <a:schemeClr val="dk1"/>
          </a:fontRef>
        </p:style>
        <p:txBody>
          <a:bodyPr spcFirstLastPara="1" lIns="35717" tIns="35717" rIns="35717" bIns="35717" spcCol="26788" anchor="ctr">
            <a:spAutoFit/>
          </a:bodyPr>
          <a:lstStyle/>
          <a:p>
            <a:pPr algn="ctr" latinLnBrk="1" hangingPunct="0">
              <a:lnSpc>
                <a:spcPct val="150000"/>
              </a:lnSpc>
              <a:defRPr/>
            </a:pPr>
            <a:r>
              <a:rPr lang="en-IN" sz="3400" b="1" kern="0" dirty="0">
                <a:solidFill>
                  <a:srgbClr val="000000"/>
                </a:solidFill>
                <a:latin typeface="Algerian" pitchFamily="82" charset="0"/>
              </a:rPr>
              <a:t>ONCE YOU FORWARD </a:t>
            </a:r>
          </a:p>
          <a:p>
            <a:pPr algn="ctr" latinLnBrk="1" hangingPunct="0">
              <a:lnSpc>
                <a:spcPct val="150000"/>
              </a:lnSpc>
              <a:defRPr/>
            </a:pPr>
            <a:r>
              <a:rPr lang="en-IN" sz="3400" b="1" kern="0" dirty="0">
                <a:solidFill>
                  <a:srgbClr val="000000"/>
                </a:solidFill>
                <a:latin typeface="Algerian" pitchFamily="82" charset="0"/>
              </a:rPr>
              <a:t>ANY IMAGE OR DATA, </a:t>
            </a:r>
          </a:p>
          <a:p>
            <a:pPr algn="ctr" latinLnBrk="1" hangingPunct="0">
              <a:lnSpc>
                <a:spcPct val="150000"/>
              </a:lnSpc>
              <a:defRPr/>
            </a:pPr>
            <a:r>
              <a:rPr lang="en-IN" sz="3400" b="1" kern="0" dirty="0">
                <a:solidFill>
                  <a:srgbClr val="000000"/>
                </a:solidFill>
                <a:latin typeface="Algerian" pitchFamily="82" charset="0"/>
              </a:rPr>
              <a:t>YOU CANNOT </a:t>
            </a:r>
          </a:p>
          <a:p>
            <a:pPr algn="ctr" latinLnBrk="1" hangingPunct="0">
              <a:lnSpc>
                <a:spcPct val="150000"/>
              </a:lnSpc>
              <a:defRPr/>
            </a:pPr>
            <a:r>
              <a:rPr lang="en-IN" sz="3400" b="1" kern="0" dirty="0">
                <a:solidFill>
                  <a:srgbClr val="000000"/>
                </a:solidFill>
                <a:latin typeface="Algerian" pitchFamily="82" charset="0"/>
              </a:rPr>
              <a:t>REMOVE IT </a:t>
            </a:r>
          </a:p>
          <a:p>
            <a:pPr algn="ctr" latinLnBrk="1" hangingPunct="0">
              <a:lnSpc>
                <a:spcPct val="150000"/>
              </a:lnSpc>
              <a:defRPr/>
            </a:pPr>
            <a:r>
              <a:rPr lang="en-IN" sz="3400" b="1" kern="0" dirty="0">
                <a:solidFill>
                  <a:srgbClr val="000000"/>
                </a:solidFill>
                <a:latin typeface="Algerian" pitchFamily="82" charset="0"/>
              </a:rPr>
              <a:t>FROM THE WEB,</a:t>
            </a:r>
          </a:p>
          <a:p>
            <a:pPr algn="ctr" latinLnBrk="1" hangingPunct="0">
              <a:lnSpc>
                <a:spcPct val="150000"/>
              </a:lnSpc>
              <a:defRPr/>
            </a:pPr>
            <a:r>
              <a:rPr lang="en-IN" sz="3400" b="1" kern="0" dirty="0">
                <a:solidFill>
                  <a:srgbClr val="000000"/>
                </a:solidFill>
                <a:latin typeface="Algerian" pitchFamily="82" charset="0"/>
              </a:rPr>
              <a:t>EVEN IF YOU DELETE IT</a:t>
            </a:r>
          </a:p>
          <a:p>
            <a:pPr algn="ctr" latinLnBrk="1" hangingPunct="0">
              <a:lnSpc>
                <a:spcPct val="150000"/>
              </a:lnSpc>
              <a:defRPr/>
            </a:pPr>
            <a:r>
              <a:rPr lang="en-IN" sz="3400" b="1" kern="0" dirty="0">
                <a:solidFill>
                  <a:srgbClr val="000000"/>
                </a:solidFill>
                <a:latin typeface="Algerian" pitchFamily="82" charset="0"/>
              </a:rPr>
              <a:t>FROM YOUR END</a:t>
            </a:r>
          </a:p>
        </p:txBody>
      </p:sp>
      <p:pic>
        <p:nvPicPr>
          <p:cNvPr id="5" name="image26.png"/>
          <p:cNvPicPr>
            <a:picLocks noChangeAspect="1" noChangeArrowheads="1"/>
          </p:cNvPicPr>
          <p:nvPr/>
        </p:nvPicPr>
        <p:blipFill>
          <a:blip r:embed="rId3" cstate="print"/>
          <a:srcRect/>
          <a:stretch>
            <a:fillRect/>
          </a:stretch>
        </p:blipFill>
        <p:spPr bwMode="auto">
          <a:xfrm>
            <a:off x="8991600" y="762000"/>
            <a:ext cx="4135602" cy="5562600"/>
          </a:xfrm>
          <a:prstGeom prst="rect">
            <a:avLst/>
          </a:prstGeom>
          <a:noFill/>
          <a:ln w="12700">
            <a:noFill/>
            <a:round/>
            <a:headEnd/>
            <a:tailEnd/>
          </a:ln>
        </p:spPr>
      </p:pic>
    </p:spTree>
  </p:cSld>
  <p:clrMapOvr>
    <a:masterClrMapping/>
  </p:clrMapOvr>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113"/>
                                        </p:tgtEl>
                                        <p:attrNameLst>
                                          <p:attrName>style.visibility</p:attrName>
                                        </p:attrNameLst>
                                      </p:cBhvr>
                                      <p:to>
                                        <p:strVal val="visible"/>
                                      </p:to>
                                    </p:set>
                                    <p:anim calcmode="lin" valueType="num">
                                      <p:cBhvr>
                                        <p:cTn id="7" dur="500" fill="hold"/>
                                        <p:tgtEl>
                                          <p:spTgt spid="113"/>
                                        </p:tgtEl>
                                        <p:attrNameLst>
                                          <p:attrName>ppt_x</p:attrName>
                                        </p:attrNameLst>
                                      </p:cBhvr>
                                      <p:tavLst>
                                        <p:tav tm="0">
                                          <p:val>
                                            <p:strVal val="0-#ppt_w/2"/>
                                          </p:val>
                                        </p:tav>
                                        <p:tav tm="100000">
                                          <p:val>
                                            <p:strVal val="#ppt_x"/>
                                          </p:val>
                                        </p:tav>
                                      </p:tavLst>
                                    </p:anim>
                                    <p:anim calcmode="lin" valueType="num">
                                      <p:cBhvr>
                                        <p:cTn id="8" dur="500" fill="hold"/>
                                        <p:tgtEl>
                                          <p:spTgt spid="1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iterate>
                                    <p:tmAbs val="0"/>
                                  </p:iterate>
                                  <p:childTnLst>
                                    <p:set>
                                      <p:cBhvr>
                                        <p:cTn id="11" fill="hold"/>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0-#ppt_w/2"/>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advAuto="0"/>
      <p:bldP spid="5"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image29.png"/>
          <p:cNvPicPr>
            <a:picLocks noChangeAspect="1" noChangeArrowheads="1"/>
          </p:cNvPicPr>
          <p:nvPr/>
        </p:nvPicPr>
        <p:blipFill>
          <a:blip r:embed="rId2" cstate="print"/>
          <a:srcRect r="10764"/>
          <a:stretch>
            <a:fillRect/>
          </a:stretch>
        </p:blipFill>
        <p:spPr bwMode="auto">
          <a:xfrm>
            <a:off x="4656832" y="597173"/>
            <a:ext cx="4321969" cy="6006331"/>
          </a:xfrm>
          <a:prstGeom prst="rect">
            <a:avLst/>
          </a:prstGeom>
          <a:noFill/>
          <a:ln w="12700">
            <a:noFill/>
            <a:round/>
            <a:headEnd/>
            <a:tailEnd/>
          </a:ln>
        </p:spPr>
      </p:pic>
      <p:sp>
        <p:nvSpPr>
          <p:cNvPr id="117" name="Shape 117"/>
          <p:cNvSpPr/>
          <p:nvPr/>
        </p:nvSpPr>
        <p:spPr>
          <a:xfrm>
            <a:off x="238869" y="113854"/>
            <a:ext cx="5306467" cy="856134"/>
          </a:xfrm>
          <a:prstGeom prst="rect">
            <a:avLst/>
          </a:prstGeom>
          <a:ln/>
          <a:extLst>
            <a:ext uri="{C572A759-6A51-4108-AA02-DFA0A04FC94B}"/>
          </a:extLst>
        </p:spPr>
        <p:style>
          <a:lnRef idx="2">
            <a:schemeClr val="dk1">
              <a:shade val="50000"/>
            </a:schemeClr>
          </a:lnRef>
          <a:fillRef idx="1">
            <a:schemeClr val="dk1"/>
          </a:fillRef>
          <a:effectRef idx="0">
            <a:schemeClr val="dk1"/>
          </a:effectRef>
          <a:fontRef idx="minor">
            <a:schemeClr val="lt1"/>
          </a:fontRef>
        </p:style>
        <p:txBody>
          <a:bodyPr wrap="none" lIns="38098" tIns="38098" rIns="38098" bIns="38098">
            <a:spAutoFit/>
          </a:bodyPr>
          <a:lstStyle>
            <a:lvl1pPr algn="l" defTabSz="914400">
              <a:buClr>
                <a:srgbClr val="000000"/>
              </a:buClr>
              <a:defRPr sz="55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5100" b="1" kern="0" dirty="0">
                <a:solidFill>
                  <a:schemeClr val="bg1"/>
                </a:solidFill>
                <a:uFillTx/>
              </a:rPr>
              <a:t>Copied &amp; Shared</a:t>
            </a:r>
          </a:p>
        </p:txBody>
      </p:sp>
      <p:sp>
        <p:nvSpPr>
          <p:cNvPr id="4" name="TextBox 3"/>
          <p:cNvSpPr txBox="1"/>
          <p:nvPr/>
        </p:nvSpPr>
        <p:spPr>
          <a:xfrm>
            <a:off x="327051" y="1019101"/>
            <a:ext cx="4784080" cy="5796776"/>
          </a:xfrm>
          <a:prstGeom prst="rect">
            <a:avLst/>
          </a:prstGeom>
          <a:ln/>
        </p:spPr>
        <p:style>
          <a:lnRef idx="1">
            <a:schemeClr val="accent4"/>
          </a:lnRef>
          <a:fillRef idx="2">
            <a:schemeClr val="accent4"/>
          </a:fillRef>
          <a:effectRef idx="1">
            <a:schemeClr val="accent4"/>
          </a:effectRef>
          <a:fontRef idx="minor">
            <a:schemeClr val="dk1"/>
          </a:fontRef>
        </p:style>
        <p:txBody>
          <a:bodyPr spcFirstLastPara="1" lIns="35717" tIns="35717" rIns="35717" bIns="35717" spcCol="26788" anchor="ctr">
            <a:spAutoFit/>
          </a:bodyPr>
          <a:lstStyle/>
          <a:p>
            <a:pPr algn="ctr" latinLnBrk="1" hangingPunct="0">
              <a:lnSpc>
                <a:spcPct val="150000"/>
              </a:lnSpc>
              <a:defRPr/>
            </a:pPr>
            <a:r>
              <a:rPr lang="en-IN" sz="3100" b="1" kern="0" dirty="0">
                <a:solidFill>
                  <a:srgbClr val="000000"/>
                </a:solidFill>
                <a:latin typeface="Algerian" pitchFamily="82" charset="0"/>
              </a:rPr>
              <a:t>ONCE YOU </a:t>
            </a:r>
          </a:p>
          <a:p>
            <a:pPr algn="ctr" latinLnBrk="1" hangingPunct="0">
              <a:lnSpc>
                <a:spcPct val="150000"/>
              </a:lnSpc>
              <a:defRPr/>
            </a:pPr>
            <a:r>
              <a:rPr lang="en-IN" sz="3100" b="1" kern="0" dirty="0">
                <a:solidFill>
                  <a:srgbClr val="000000"/>
                </a:solidFill>
                <a:latin typeface="Algerian" pitchFamily="82" charset="0"/>
              </a:rPr>
              <a:t>COPY OR SHARE </a:t>
            </a:r>
          </a:p>
          <a:p>
            <a:pPr algn="ctr" latinLnBrk="1" hangingPunct="0">
              <a:lnSpc>
                <a:spcPct val="150000"/>
              </a:lnSpc>
              <a:defRPr/>
            </a:pPr>
            <a:r>
              <a:rPr lang="en-IN" sz="3100" b="1" kern="0" dirty="0">
                <a:solidFill>
                  <a:srgbClr val="000000"/>
                </a:solidFill>
                <a:latin typeface="Algerian" pitchFamily="82" charset="0"/>
              </a:rPr>
              <a:t>YOUR PRIVATE DATA, </a:t>
            </a:r>
          </a:p>
          <a:p>
            <a:pPr algn="ctr" latinLnBrk="1" hangingPunct="0">
              <a:lnSpc>
                <a:spcPct val="150000"/>
              </a:lnSpc>
              <a:defRPr/>
            </a:pPr>
            <a:r>
              <a:rPr lang="en-IN" sz="3100" b="1" kern="0" dirty="0">
                <a:solidFill>
                  <a:srgbClr val="000000"/>
                </a:solidFill>
                <a:latin typeface="Algerian" pitchFamily="82" charset="0"/>
              </a:rPr>
              <a:t>IT BECOMES </a:t>
            </a:r>
          </a:p>
          <a:p>
            <a:pPr algn="ctr" latinLnBrk="1" hangingPunct="0">
              <a:lnSpc>
                <a:spcPct val="150000"/>
              </a:lnSpc>
              <a:defRPr/>
            </a:pPr>
            <a:r>
              <a:rPr lang="en-IN" sz="3100" b="1" kern="0" dirty="0">
                <a:solidFill>
                  <a:srgbClr val="000000"/>
                </a:solidFill>
                <a:latin typeface="Algerian" pitchFamily="82" charset="0"/>
              </a:rPr>
              <a:t>AVAILABLE </a:t>
            </a:r>
          </a:p>
          <a:p>
            <a:pPr algn="ctr" latinLnBrk="1" hangingPunct="0">
              <a:lnSpc>
                <a:spcPct val="150000"/>
              </a:lnSpc>
              <a:defRPr/>
            </a:pPr>
            <a:r>
              <a:rPr lang="en-IN" sz="3100" b="1" kern="0" dirty="0">
                <a:solidFill>
                  <a:srgbClr val="000000"/>
                </a:solidFill>
                <a:latin typeface="Algerian" pitchFamily="82" charset="0"/>
              </a:rPr>
              <a:t>TO A </a:t>
            </a:r>
          </a:p>
          <a:p>
            <a:pPr algn="ctr" latinLnBrk="1" hangingPunct="0">
              <a:lnSpc>
                <a:spcPct val="150000"/>
              </a:lnSpc>
              <a:defRPr/>
            </a:pPr>
            <a:r>
              <a:rPr lang="en-IN" sz="3100" b="1" kern="0" dirty="0">
                <a:solidFill>
                  <a:srgbClr val="000000"/>
                </a:solidFill>
                <a:latin typeface="Algerian" pitchFamily="82" charset="0"/>
              </a:rPr>
              <a:t>NUMBER OF PEOPLE </a:t>
            </a:r>
          </a:p>
          <a:p>
            <a:pPr algn="ctr" latinLnBrk="1" hangingPunct="0">
              <a:lnSpc>
                <a:spcPct val="150000"/>
              </a:lnSpc>
              <a:defRPr/>
            </a:pPr>
            <a:r>
              <a:rPr lang="en-IN" sz="3100" b="1" kern="0" dirty="0">
                <a:solidFill>
                  <a:srgbClr val="000000"/>
                </a:solidFill>
                <a:latin typeface="Algerian" pitchFamily="82" charset="0"/>
              </a:rPr>
              <a:t>ON THE WEB</a:t>
            </a:r>
          </a:p>
        </p:txBody>
      </p:sp>
    </p:spTree>
  </p:cSld>
  <p:clrMapOvr>
    <a:masterClrMapping/>
  </p:clrMapOvr>
  <p:transition>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116"/>
                                        </p:tgtEl>
                                        <p:attrNameLst>
                                          <p:attrName>style.visibility</p:attrName>
                                        </p:attrNameLst>
                                      </p:cBhvr>
                                      <p:to>
                                        <p:strVal val="visible"/>
                                      </p:to>
                                    </p:set>
                                    <p:anim calcmode="lin" valueType="num">
                                      <p:cBhvr>
                                        <p:cTn id="7" dur="500" fill="hold"/>
                                        <p:tgtEl>
                                          <p:spTgt spid="116"/>
                                        </p:tgtEl>
                                        <p:attrNameLst>
                                          <p:attrName>ppt_x</p:attrName>
                                        </p:attrNameLst>
                                      </p:cBhvr>
                                      <p:tavLst>
                                        <p:tav tm="0">
                                          <p:val>
                                            <p:strVal val="0-#ppt_w/2"/>
                                          </p:val>
                                        </p:tav>
                                        <p:tav tm="100000">
                                          <p:val>
                                            <p:strVal val="#ppt_x"/>
                                          </p:val>
                                        </p:tav>
                                      </p:tavLst>
                                    </p:anim>
                                    <p:anim calcmode="lin" valueType="num">
                                      <p:cBhvr>
                                        <p:cTn id="8" dur="5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droppedImage.pdf"/>
          <p:cNvPicPr>
            <a:picLocks noChangeAspect="1" noChangeArrowheads="1"/>
          </p:cNvPicPr>
          <p:nvPr/>
        </p:nvPicPr>
        <p:blipFill>
          <a:blip r:embed="rId2" cstate="print"/>
          <a:srcRect/>
          <a:stretch>
            <a:fillRect/>
          </a:stretch>
        </p:blipFill>
        <p:spPr bwMode="auto">
          <a:xfrm>
            <a:off x="4218162" y="4778499"/>
            <a:ext cx="1981274" cy="1673200"/>
          </a:xfrm>
          <a:prstGeom prst="rect">
            <a:avLst/>
          </a:prstGeom>
          <a:noFill/>
          <a:ln w="12700">
            <a:noFill/>
            <a:miter lim="400000"/>
            <a:headEnd/>
            <a:tailEnd/>
          </a:ln>
        </p:spPr>
      </p:pic>
      <p:pic>
        <p:nvPicPr>
          <p:cNvPr id="14339" name="droppedImage.pdf"/>
          <p:cNvPicPr>
            <a:picLocks noChangeAspect="1" noChangeArrowheads="1"/>
          </p:cNvPicPr>
          <p:nvPr/>
        </p:nvPicPr>
        <p:blipFill>
          <a:blip r:embed="rId3" cstate="print"/>
          <a:srcRect/>
          <a:stretch>
            <a:fillRect/>
          </a:stretch>
        </p:blipFill>
        <p:spPr bwMode="auto">
          <a:xfrm>
            <a:off x="3412258" y="981150"/>
            <a:ext cx="3215803" cy="3443510"/>
          </a:xfrm>
          <a:prstGeom prst="rect">
            <a:avLst/>
          </a:prstGeom>
          <a:noFill/>
          <a:ln w="12700">
            <a:noFill/>
            <a:miter lim="400000"/>
            <a:headEnd/>
            <a:tailEnd/>
          </a:ln>
        </p:spPr>
      </p:pic>
      <p:sp>
        <p:nvSpPr>
          <p:cNvPr id="121" name="Shape 121"/>
          <p:cNvSpPr/>
          <p:nvPr/>
        </p:nvSpPr>
        <p:spPr>
          <a:xfrm>
            <a:off x="3548435" y="1349500"/>
            <a:ext cx="2956842" cy="2748441"/>
          </a:xfrm>
          <a:prstGeom prst="rect">
            <a:avLst/>
          </a:prstGeom>
          <a:ln w="12700">
            <a:miter lim="400000"/>
          </a:ln>
          <a:extLst>
            <a:ext uri="{C572A759-6A51-4108-AA02-DFA0A04FC94B}"/>
          </a:extLst>
        </p:spPr>
        <p:txBody>
          <a:bodyPr lIns="38098" tIns="38098" rIns="38098" bIns="38098">
            <a:spAutoFit/>
          </a:bodyPr>
          <a:lstStyle/>
          <a:p>
            <a:pPr algn="ctr" defTabSz="642915">
              <a:lnSpc>
                <a:spcPct val="80000"/>
              </a:lnSpc>
              <a:buClr>
                <a:srgbClr val="000000"/>
              </a:buClr>
              <a:defRPr sz="1800"/>
            </a:pPr>
            <a:r>
              <a:rPr sz="3100" b="1" kern="0" dirty="0" err="1">
                <a:solidFill>
                  <a:srgbClr val="D51D00"/>
                </a:solidFill>
                <a:uFill>
                  <a:solidFill>
                    <a:srgbClr val="D51D00"/>
                  </a:solidFill>
                </a:uFill>
                <a:latin typeface="Helvetica"/>
                <a:ea typeface="Helvetica"/>
                <a:cs typeface="Helvetica"/>
                <a:sym typeface="Helvetica"/>
              </a:rPr>
              <a:t>Instagram</a:t>
            </a:r>
            <a:endParaRPr sz="3100" b="1" kern="0" dirty="0">
              <a:solidFill>
                <a:srgbClr val="D51D00"/>
              </a:solidFill>
              <a:uFill>
                <a:solidFill>
                  <a:srgbClr val="D51D00"/>
                </a:solidFill>
              </a:uFill>
              <a:latin typeface="Helvetica"/>
              <a:ea typeface="Helvetica"/>
              <a:cs typeface="Helvetica"/>
              <a:sym typeface="Helvetica"/>
            </a:endParaRPr>
          </a:p>
          <a:p>
            <a:pPr algn="ctr" defTabSz="642915">
              <a:lnSpc>
                <a:spcPct val="80000"/>
              </a:lnSpc>
              <a:buClr>
                <a:srgbClr val="000000"/>
              </a:buClr>
              <a:defRPr sz="1800"/>
            </a:pPr>
            <a:r>
              <a:rPr sz="3100" kern="0" dirty="0" err="1">
                <a:solidFill>
                  <a:srgbClr val="D51D00"/>
                </a:solidFill>
                <a:uFill>
                  <a:solidFill>
                    <a:srgbClr val="D51D00"/>
                  </a:solidFill>
                </a:uFill>
                <a:latin typeface="Helvetica"/>
                <a:ea typeface="Helvetica"/>
                <a:cs typeface="Helvetica"/>
                <a:sym typeface="Helvetica"/>
              </a:rPr>
              <a:t>Reddit</a:t>
            </a:r>
            <a:endParaRPr sz="3100" kern="0" dirty="0">
              <a:solidFill>
                <a:srgbClr val="D51D00"/>
              </a:solidFill>
              <a:uFill>
                <a:solidFill>
                  <a:srgbClr val="D51D00"/>
                </a:solidFill>
              </a:uFill>
              <a:latin typeface="Helvetica"/>
              <a:ea typeface="Helvetica"/>
              <a:cs typeface="Helvetica"/>
              <a:sym typeface="Helvetica"/>
            </a:endParaRPr>
          </a:p>
          <a:p>
            <a:pPr algn="ctr" defTabSz="642915">
              <a:lnSpc>
                <a:spcPct val="80000"/>
              </a:lnSpc>
              <a:buClr>
                <a:srgbClr val="000000"/>
              </a:buClr>
              <a:defRPr sz="1800"/>
            </a:pPr>
            <a:r>
              <a:rPr sz="3100" b="1" kern="0" dirty="0">
                <a:solidFill>
                  <a:srgbClr val="D51D00"/>
                </a:solidFill>
                <a:uFill>
                  <a:solidFill>
                    <a:srgbClr val="D51D00"/>
                  </a:solidFill>
                </a:uFill>
                <a:latin typeface="Helvetica"/>
                <a:ea typeface="Helvetica"/>
                <a:cs typeface="Helvetica"/>
                <a:sym typeface="Helvetica"/>
              </a:rPr>
              <a:t>Blogger</a:t>
            </a:r>
          </a:p>
          <a:p>
            <a:pPr algn="ctr" defTabSz="642915">
              <a:lnSpc>
                <a:spcPct val="80000"/>
              </a:lnSpc>
              <a:buClr>
                <a:srgbClr val="000000"/>
              </a:buClr>
              <a:defRPr sz="1800"/>
            </a:pPr>
            <a:r>
              <a:rPr sz="3100" kern="0" dirty="0" err="1">
                <a:solidFill>
                  <a:srgbClr val="D51D00"/>
                </a:solidFill>
                <a:uFill>
                  <a:solidFill>
                    <a:srgbClr val="D51D00"/>
                  </a:solidFill>
                </a:uFill>
                <a:latin typeface="Helvetica"/>
                <a:ea typeface="Helvetica"/>
                <a:cs typeface="Helvetica"/>
                <a:sym typeface="Helvetica"/>
              </a:rPr>
              <a:t>Facebook</a:t>
            </a:r>
            <a:endParaRPr sz="3100" kern="0" dirty="0">
              <a:solidFill>
                <a:srgbClr val="D51D00"/>
              </a:solidFill>
              <a:uFill>
                <a:solidFill>
                  <a:srgbClr val="D51D00"/>
                </a:solidFill>
              </a:uFill>
              <a:latin typeface="Helvetica"/>
              <a:ea typeface="Helvetica"/>
              <a:cs typeface="Helvetica"/>
              <a:sym typeface="Helvetica"/>
            </a:endParaRPr>
          </a:p>
          <a:p>
            <a:pPr algn="ctr" defTabSz="642915">
              <a:lnSpc>
                <a:spcPct val="80000"/>
              </a:lnSpc>
              <a:buClr>
                <a:srgbClr val="000000"/>
              </a:buClr>
              <a:defRPr sz="1800"/>
            </a:pPr>
            <a:r>
              <a:rPr sz="3100" b="1" kern="0" dirty="0">
                <a:solidFill>
                  <a:srgbClr val="D51D00"/>
                </a:solidFill>
                <a:uFill>
                  <a:solidFill>
                    <a:srgbClr val="D51D00"/>
                  </a:solidFill>
                </a:uFill>
                <a:latin typeface="Helvetica"/>
                <a:ea typeface="Helvetica"/>
                <a:cs typeface="Helvetica"/>
                <a:sym typeface="Helvetica"/>
              </a:rPr>
              <a:t>Google+</a:t>
            </a:r>
          </a:p>
          <a:p>
            <a:pPr algn="ctr" defTabSz="642915">
              <a:lnSpc>
                <a:spcPct val="80000"/>
              </a:lnSpc>
              <a:buClr>
                <a:srgbClr val="000000"/>
              </a:buClr>
              <a:defRPr sz="1800"/>
            </a:pPr>
            <a:r>
              <a:rPr sz="3100" kern="0" dirty="0">
                <a:solidFill>
                  <a:srgbClr val="D51D00"/>
                </a:solidFill>
                <a:uFill>
                  <a:solidFill>
                    <a:srgbClr val="D51D00"/>
                  </a:solidFill>
                </a:uFill>
                <a:latin typeface="Helvetica"/>
                <a:ea typeface="Helvetica"/>
                <a:cs typeface="Helvetica"/>
                <a:sym typeface="Helvetica"/>
              </a:rPr>
              <a:t>Twitter</a:t>
            </a:r>
          </a:p>
          <a:p>
            <a:pPr algn="ctr" defTabSz="642915">
              <a:lnSpc>
                <a:spcPct val="80000"/>
              </a:lnSpc>
              <a:buClr>
                <a:srgbClr val="000000"/>
              </a:buClr>
              <a:defRPr sz="1800"/>
            </a:pPr>
            <a:r>
              <a:rPr sz="3100" b="1" kern="0" dirty="0" err="1">
                <a:solidFill>
                  <a:srgbClr val="D51D00"/>
                </a:solidFill>
                <a:uFill>
                  <a:solidFill>
                    <a:srgbClr val="D51D00"/>
                  </a:solidFill>
                </a:uFill>
                <a:latin typeface="Helvetica"/>
                <a:ea typeface="Helvetica"/>
                <a:cs typeface="Helvetica"/>
                <a:sym typeface="Helvetica"/>
              </a:rPr>
              <a:t>Snapchat</a:t>
            </a:r>
            <a:endParaRPr sz="3100" b="1" kern="0" dirty="0">
              <a:solidFill>
                <a:srgbClr val="D51D00"/>
              </a:solidFill>
              <a:uFill>
                <a:solidFill>
                  <a:srgbClr val="D51D00"/>
                </a:solidFill>
              </a:uFill>
              <a:latin typeface="Helvetica"/>
              <a:ea typeface="Helvetica"/>
              <a:cs typeface="Helvetica"/>
              <a:sym typeface="Helvetica"/>
            </a:endParaRPr>
          </a:p>
        </p:txBody>
      </p:sp>
      <p:sp>
        <p:nvSpPr>
          <p:cNvPr id="122" name="Shape 122"/>
          <p:cNvSpPr/>
          <p:nvPr/>
        </p:nvSpPr>
        <p:spPr>
          <a:xfrm>
            <a:off x="4272855" y="4806405"/>
            <a:ext cx="1825816" cy="1529645"/>
          </a:xfrm>
          <a:prstGeom prst="rect">
            <a:avLst/>
          </a:prstGeom>
          <a:ln w="12700">
            <a:miter lim="400000"/>
          </a:ln>
          <a:extLst>
            <a:ext uri="{C572A759-6A51-4108-AA02-DFA0A04FC94B}"/>
          </a:extLst>
        </p:spPr>
        <p:txBody>
          <a:bodyPr wrap="none" lIns="38098" tIns="38098" rIns="38098" bIns="38098">
            <a:spAutoFit/>
          </a:bodyPr>
          <a:lstStyle/>
          <a:p>
            <a:pPr algn="ctr" defTabSz="642915">
              <a:lnSpc>
                <a:spcPct val="80000"/>
              </a:lnSpc>
              <a:buClr>
                <a:srgbClr val="000000"/>
              </a:buClr>
              <a:defRPr sz="1800"/>
            </a:pPr>
            <a:r>
              <a:rPr sz="7900" kern="0" dirty="0">
                <a:solidFill>
                  <a:srgbClr val="D51D00"/>
                </a:solidFill>
                <a:uFill>
                  <a:solidFill>
                    <a:srgbClr val="D51D00"/>
                  </a:solidFill>
                </a:uFill>
                <a:latin typeface="Helvetica"/>
                <a:ea typeface="Helvetica"/>
                <a:cs typeface="Helvetica"/>
                <a:sym typeface="Helvetica"/>
              </a:rPr>
              <a:t>1</a:t>
            </a:r>
          </a:p>
          <a:p>
            <a:pPr algn="ctr" defTabSz="642915">
              <a:lnSpc>
                <a:spcPct val="80000"/>
              </a:lnSpc>
              <a:buClr>
                <a:srgbClr val="000000"/>
              </a:buClr>
              <a:defRPr sz="1800"/>
            </a:pPr>
            <a:r>
              <a:rPr sz="3900" b="1" kern="0" dirty="0">
                <a:solidFill>
                  <a:srgbClr val="D51D00"/>
                </a:solidFill>
                <a:uFill>
                  <a:solidFill>
                    <a:srgbClr val="D51D00"/>
                  </a:solidFill>
                </a:uFill>
                <a:latin typeface="Helvetica"/>
                <a:ea typeface="Helvetica"/>
                <a:cs typeface="Helvetica"/>
                <a:sym typeface="Helvetica"/>
              </a:rPr>
              <a:t>SHARE</a:t>
            </a:r>
          </a:p>
        </p:txBody>
      </p:sp>
      <p:sp>
        <p:nvSpPr>
          <p:cNvPr id="123" name="Shape 123"/>
          <p:cNvSpPr/>
          <p:nvPr/>
        </p:nvSpPr>
        <p:spPr>
          <a:xfrm>
            <a:off x="2639840" y="1695525"/>
            <a:ext cx="698748" cy="1570508"/>
          </a:xfrm>
          <a:prstGeom prst="rect">
            <a:avLst/>
          </a:prstGeom>
          <a:ln w="12700">
            <a:miter lim="400000"/>
          </a:ln>
          <a:extLst>
            <a:ext uri="{C572A759-6A51-4108-AA02-DFA0A04FC94B}"/>
          </a:extLst>
        </p:spPr>
        <p:txBody>
          <a:bodyPr wrap="none" lIns="38098" tIns="38098" rIns="38098" bIns="38098">
            <a:spAutoFit/>
          </a:bodyPr>
          <a:lstStyle>
            <a:lvl1pPr defTabSz="914400">
              <a:buClr>
                <a:srgbClr val="000000"/>
              </a:buClr>
              <a:defRPr sz="5600" b="1">
                <a:solidFill>
                  <a:srgbClr val="FFFFFF"/>
                </a:solidFill>
                <a:uFill>
                  <a:solidFill>
                    <a:srgbClr val="FFFFFF"/>
                  </a:solidFill>
                </a:uFill>
                <a:latin typeface="Helvetica"/>
                <a:ea typeface="Helvetica"/>
                <a:cs typeface="Helvetica"/>
                <a:sym typeface="Helvetica"/>
              </a:defRPr>
            </a:lvl1pPr>
          </a:lstStyle>
          <a:p>
            <a:pPr algn="ctr">
              <a:defRPr sz="1800" b="0">
                <a:solidFill>
                  <a:srgbClr val="000000"/>
                </a:solidFill>
                <a:uFillTx/>
              </a:defRPr>
            </a:pPr>
            <a:r>
              <a:rPr sz="9700" b="0" kern="0" dirty="0">
                <a:solidFill>
                  <a:srgbClr val="000000"/>
                </a:solidFill>
                <a:uFillTx/>
              </a:rPr>
              <a:t>x</a:t>
            </a:r>
          </a:p>
        </p:txBody>
      </p:sp>
      <p:sp>
        <p:nvSpPr>
          <p:cNvPr id="124" name="Shape 124"/>
          <p:cNvSpPr/>
          <p:nvPr/>
        </p:nvSpPr>
        <p:spPr>
          <a:xfrm>
            <a:off x="6813352" y="1898675"/>
            <a:ext cx="803672" cy="1570508"/>
          </a:xfrm>
          <a:prstGeom prst="rect">
            <a:avLst/>
          </a:prstGeom>
          <a:ln w="12700">
            <a:miter lim="400000"/>
          </a:ln>
          <a:extLst>
            <a:ext uri="{C572A759-6A51-4108-AA02-DFA0A04FC94B}"/>
          </a:extLst>
        </p:spPr>
        <p:txBody>
          <a:bodyPr wrap="none" lIns="38098" tIns="38098" rIns="38098" bIns="38098">
            <a:spAutoFit/>
          </a:bodyPr>
          <a:lstStyle>
            <a:lvl1pPr defTabSz="914400">
              <a:buClr>
                <a:srgbClr val="000000"/>
              </a:buClr>
              <a:defRPr sz="5600" b="1">
                <a:solidFill>
                  <a:srgbClr val="FFFFFF"/>
                </a:solidFill>
                <a:uFill>
                  <a:solidFill>
                    <a:srgbClr val="FFFFFF"/>
                  </a:solidFill>
                </a:uFill>
                <a:latin typeface="Helvetica"/>
                <a:ea typeface="Helvetica"/>
                <a:cs typeface="Helvetica"/>
                <a:sym typeface="Helvetica"/>
              </a:defRPr>
            </a:lvl1pPr>
          </a:lstStyle>
          <a:p>
            <a:pPr algn="ctr">
              <a:defRPr sz="1800" b="0">
                <a:solidFill>
                  <a:srgbClr val="000000"/>
                </a:solidFill>
                <a:uFillTx/>
              </a:defRPr>
            </a:pPr>
            <a:r>
              <a:rPr sz="9700" b="0" kern="0" dirty="0">
                <a:solidFill>
                  <a:srgbClr val="000000"/>
                </a:solidFill>
                <a:uFillTx/>
              </a:rPr>
              <a:t>=</a:t>
            </a:r>
          </a:p>
        </p:txBody>
      </p:sp>
      <p:sp>
        <p:nvSpPr>
          <p:cNvPr id="125" name="Shape 125"/>
          <p:cNvSpPr/>
          <p:nvPr/>
        </p:nvSpPr>
        <p:spPr>
          <a:xfrm>
            <a:off x="7784456" y="1444378"/>
            <a:ext cx="1074911" cy="2230189"/>
          </a:xfrm>
          <a:prstGeom prst="rect">
            <a:avLst/>
          </a:prstGeom>
          <a:ln w="12700">
            <a:miter lim="400000"/>
          </a:ln>
          <a:extLst>
            <a:ext uri="{C572A759-6A51-4108-AA02-DFA0A04FC94B}"/>
          </a:extLst>
        </p:spPr>
        <p:txBody>
          <a:bodyPr wrap="none" lIns="38098" tIns="38098" rIns="38098" bIns="38098">
            <a:spAutoFit/>
          </a:bodyPr>
          <a:lstStyle>
            <a:lvl1pPr defTabSz="914400">
              <a:buClr>
                <a:srgbClr val="000000"/>
              </a:buClr>
              <a:defRPr sz="22600" b="1">
                <a:solidFill>
                  <a:srgbClr val="FFFFFF"/>
                </a:solidFill>
                <a:uFill>
                  <a:solidFill>
                    <a:srgbClr val="FFFFFF"/>
                  </a:solidFill>
                </a:uFill>
                <a:latin typeface="Helvetica"/>
                <a:ea typeface="Helvetica"/>
                <a:cs typeface="Helvetica"/>
                <a:sym typeface="Helvetica"/>
              </a:defRPr>
            </a:lvl1pPr>
          </a:lstStyle>
          <a:p>
            <a:pPr algn="ctr">
              <a:defRPr sz="1800" b="0">
                <a:solidFill>
                  <a:srgbClr val="000000"/>
                </a:solidFill>
                <a:uFillTx/>
              </a:defRPr>
            </a:pPr>
            <a:r>
              <a:rPr sz="14000" b="0" kern="0" dirty="0">
                <a:solidFill>
                  <a:srgbClr val="000000"/>
                </a:solidFill>
                <a:uFillTx/>
              </a:rPr>
              <a:t>?</a:t>
            </a:r>
          </a:p>
        </p:txBody>
      </p:sp>
      <p:pic>
        <p:nvPicPr>
          <p:cNvPr id="14345" name="Screenshot_2014-12-07-21-51-36.png"/>
          <p:cNvPicPr>
            <a:picLocks noChangeAspect="1" noChangeArrowheads="1"/>
          </p:cNvPicPr>
          <p:nvPr/>
        </p:nvPicPr>
        <p:blipFill>
          <a:blip r:embed="rId4" cstate="print"/>
          <a:srcRect/>
          <a:stretch>
            <a:fillRect/>
          </a:stretch>
        </p:blipFill>
        <p:spPr bwMode="auto">
          <a:xfrm>
            <a:off x="348258" y="894085"/>
            <a:ext cx="2193355" cy="3901157"/>
          </a:xfrm>
          <a:prstGeom prst="rect">
            <a:avLst/>
          </a:prstGeom>
          <a:noFill/>
          <a:ln w="12700">
            <a:noFill/>
            <a:miter lim="400000"/>
            <a:headEnd/>
            <a:tailEnd/>
          </a:ln>
        </p:spPr>
      </p:pic>
    </p:spTree>
  </p:cSld>
  <p:clrMapOvr>
    <a:masterClrMapping/>
  </p:clrMapOvr>
  <p:transition>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droppedImage.pdf"/>
          <p:cNvPicPr>
            <a:picLocks noChangeAspect="1" noChangeArrowheads="1"/>
          </p:cNvPicPr>
          <p:nvPr/>
        </p:nvPicPr>
        <p:blipFill>
          <a:blip r:embed="rId2" cstate="print"/>
          <a:srcRect/>
          <a:stretch>
            <a:fillRect/>
          </a:stretch>
        </p:blipFill>
        <p:spPr bwMode="auto">
          <a:xfrm>
            <a:off x="248916" y="627311"/>
            <a:ext cx="2496964" cy="1530326"/>
          </a:xfrm>
          <a:prstGeom prst="rect">
            <a:avLst/>
          </a:prstGeom>
          <a:noFill/>
          <a:ln w="12700">
            <a:noFill/>
            <a:miter lim="400000"/>
            <a:headEnd/>
            <a:tailEnd/>
          </a:ln>
        </p:spPr>
      </p:pic>
      <p:grpSp>
        <p:nvGrpSpPr>
          <p:cNvPr id="2" name="Group 149"/>
          <p:cNvGrpSpPr>
            <a:grpSpLocks/>
          </p:cNvGrpSpPr>
          <p:nvPr/>
        </p:nvGrpSpPr>
        <p:grpSpPr bwMode="auto">
          <a:xfrm>
            <a:off x="173013" y="4017244"/>
            <a:ext cx="3050604" cy="1029146"/>
            <a:chOff x="0" y="82973"/>
            <a:chExt cx="4338679" cy="1463041"/>
          </a:xfrm>
        </p:grpSpPr>
        <p:pic>
          <p:nvPicPr>
            <p:cNvPr id="15371" name="image26.png"/>
            <p:cNvPicPr>
              <a:picLocks noChangeAspect="1" noChangeArrowheads="1"/>
            </p:cNvPicPr>
            <p:nvPr/>
          </p:nvPicPr>
          <p:blipFill>
            <a:blip r:embed="rId3" cstate="print"/>
            <a:srcRect/>
            <a:stretch>
              <a:fillRect/>
            </a:stretch>
          </p:blipFill>
          <p:spPr bwMode="auto">
            <a:xfrm>
              <a:off x="3251012" y="82973"/>
              <a:ext cx="1087667" cy="1463041"/>
            </a:xfrm>
            <a:prstGeom prst="rect">
              <a:avLst/>
            </a:prstGeom>
            <a:noFill/>
            <a:ln w="12700">
              <a:noFill/>
              <a:round/>
              <a:headEnd/>
              <a:tailEnd/>
            </a:ln>
          </p:spPr>
        </p:pic>
        <p:sp>
          <p:nvSpPr>
            <p:cNvPr id="148" name="Shape 148"/>
            <p:cNvSpPr/>
            <p:nvPr/>
          </p:nvSpPr>
          <p:spPr>
            <a:xfrm>
              <a:off x="0" y="379706"/>
              <a:ext cx="3078401" cy="768120"/>
            </a:xfrm>
            <a:prstGeom prst="rect">
              <a:avLst/>
            </a:prstGeom>
            <a:noFill/>
            <a:ln w="12700" cap="flat">
              <a:noFill/>
              <a:miter lim="400000"/>
            </a:ln>
            <a:effectLst/>
            <a:extLst>
              <a:ext uri="{C572A759-6A51-4108-AA02-DFA0A04FC94B}"/>
            </a:extLst>
          </p:spPr>
          <p:txBody>
            <a:bodyPr wrap="none" lIns="54186" tIns="54186" rIns="54186" bIns="54186">
              <a:spAutoFit/>
            </a:bodyPr>
            <a:lstStyle>
              <a:lvl1pPr algn="l" defTabSz="914400">
                <a:buClr>
                  <a:srgbClr val="000000"/>
                </a:buClr>
                <a:defRPr sz="44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2800" kern="0" dirty="0">
                  <a:solidFill>
                    <a:srgbClr val="000000"/>
                  </a:solidFill>
                  <a:uFillTx/>
                  <a:latin typeface="Cooper Black" pitchFamily="18" charset="0"/>
                </a:rPr>
                <a:t>Forwarded</a:t>
              </a:r>
            </a:p>
          </p:txBody>
        </p:sp>
      </p:grpSp>
      <p:grpSp>
        <p:nvGrpSpPr>
          <p:cNvPr id="3" name="Group 152"/>
          <p:cNvGrpSpPr>
            <a:grpSpLocks/>
          </p:cNvGrpSpPr>
          <p:nvPr/>
        </p:nvGrpSpPr>
        <p:grpSpPr bwMode="auto">
          <a:xfrm>
            <a:off x="3591967" y="3853160"/>
            <a:ext cx="2417713" cy="1473398"/>
            <a:chOff x="0" y="82973"/>
            <a:chExt cx="3438625" cy="2095219"/>
          </a:xfrm>
        </p:grpSpPr>
        <p:pic>
          <p:nvPicPr>
            <p:cNvPr id="15369" name="image29.png"/>
            <p:cNvPicPr>
              <a:picLocks noChangeAspect="1" noChangeArrowheads="1"/>
            </p:cNvPicPr>
            <p:nvPr/>
          </p:nvPicPr>
          <p:blipFill>
            <a:blip r:embed="rId4" cstate="print"/>
            <a:srcRect/>
            <a:stretch>
              <a:fillRect/>
            </a:stretch>
          </p:blipFill>
          <p:spPr bwMode="auto">
            <a:xfrm>
              <a:off x="1749280" y="82973"/>
              <a:ext cx="1689345" cy="2095219"/>
            </a:xfrm>
            <a:prstGeom prst="rect">
              <a:avLst/>
            </a:prstGeom>
            <a:noFill/>
            <a:ln w="12700">
              <a:noFill/>
              <a:round/>
              <a:headEnd/>
              <a:tailEnd/>
            </a:ln>
          </p:spPr>
        </p:pic>
        <p:sp>
          <p:nvSpPr>
            <p:cNvPr id="151" name="Shape 151"/>
            <p:cNvSpPr/>
            <p:nvPr/>
          </p:nvSpPr>
          <p:spPr>
            <a:xfrm>
              <a:off x="0" y="695665"/>
              <a:ext cx="1956754" cy="768349"/>
            </a:xfrm>
            <a:prstGeom prst="rect">
              <a:avLst/>
            </a:prstGeom>
            <a:noFill/>
            <a:ln w="12700" cap="flat">
              <a:noFill/>
              <a:miter lim="400000"/>
            </a:ln>
            <a:effectLst/>
            <a:extLst>
              <a:ext uri="{C572A759-6A51-4108-AA02-DFA0A04FC94B}"/>
            </a:extLst>
          </p:spPr>
          <p:txBody>
            <a:bodyPr wrap="none" lIns="54186" tIns="54186" rIns="54186" bIns="54186">
              <a:spAutoFit/>
            </a:bodyPr>
            <a:lstStyle>
              <a:lvl1pPr algn="l" defTabSz="914400">
                <a:buClr>
                  <a:srgbClr val="000000"/>
                </a:buClr>
                <a:defRPr sz="44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2800" kern="0" dirty="0">
                  <a:solidFill>
                    <a:srgbClr val="000000"/>
                  </a:solidFill>
                  <a:uFillTx/>
                  <a:latin typeface="Cooper Black" pitchFamily="18" charset="0"/>
                </a:rPr>
                <a:t>Copied</a:t>
              </a:r>
            </a:p>
          </p:txBody>
        </p:sp>
      </p:grpSp>
      <p:grpSp>
        <p:nvGrpSpPr>
          <p:cNvPr id="4" name="Group 155"/>
          <p:cNvGrpSpPr>
            <a:grpSpLocks/>
          </p:cNvGrpSpPr>
          <p:nvPr/>
        </p:nvGrpSpPr>
        <p:grpSpPr bwMode="auto">
          <a:xfrm>
            <a:off x="6378029" y="3808512"/>
            <a:ext cx="2379762" cy="1562695"/>
            <a:chOff x="0" y="114886"/>
            <a:chExt cx="3384127" cy="2221990"/>
          </a:xfrm>
        </p:grpSpPr>
        <p:pic>
          <p:nvPicPr>
            <p:cNvPr id="15367" name="image31.png"/>
            <p:cNvPicPr>
              <a:picLocks noChangeAspect="1" noChangeArrowheads="1"/>
            </p:cNvPicPr>
            <p:nvPr/>
          </p:nvPicPr>
          <p:blipFill>
            <a:blip r:embed="rId5" cstate="print"/>
            <a:srcRect/>
            <a:stretch>
              <a:fillRect/>
            </a:stretch>
          </p:blipFill>
          <p:spPr bwMode="auto">
            <a:xfrm>
              <a:off x="1541780" y="114886"/>
              <a:ext cx="1842347" cy="2221990"/>
            </a:xfrm>
            <a:prstGeom prst="rect">
              <a:avLst/>
            </a:prstGeom>
            <a:noFill/>
            <a:ln w="12700">
              <a:noFill/>
              <a:round/>
              <a:headEnd/>
              <a:tailEnd/>
            </a:ln>
          </p:spPr>
        </p:pic>
        <p:sp>
          <p:nvSpPr>
            <p:cNvPr id="154" name="Shape 154"/>
            <p:cNvSpPr/>
            <p:nvPr/>
          </p:nvSpPr>
          <p:spPr>
            <a:xfrm>
              <a:off x="0" y="791006"/>
              <a:ext cx="1821960" cy="768276"/>
            </a:xfrm>
            <a:prstGeom prst="rect">
              <a:avLst/>
            </a:prstGeom>
            <a:noFill/>
            <a:ln w="12700" cap="flat">
              <a:noFill/>
              <a:miter lim="400000"/>
            </a:ln>
            <a:effectLst/>
            <a:extLst>
              <a:ext uri="{C572A759-6A51-4108-AA02-DFA0A04FC94B}"/>
            </a:extLst>
          </p:spPr>
          <p:txBody>
            <a:bodyPr wrap="none" lIns="54186" tIns="54186" rIns="54186" bIns="54186">
              <a:spAutoFit/>
            </a:bodyPr>
            <a:lstStyle>
              <a:lvl1pPr algn="l" defTabSz="914400">
                <a:buClr>
                  <a:srgbClr val="000000"/>
                </a:buClr>
                <a:defRPr sz="44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2800" kern="0">
                  <a:solidFill>
                    <a:srgbClr val="000000"/>
                  </a:solidFill>
                  <a:uFillTx/>
                  <a:latin typeface="Cooper Black" pitchFamily="18" charset="0"/>
                </a:rPr>
                <a:t>Found</a:t>
              </a:r>
            </a:p>
          </p:txBody>
        </p:sp>
      </p:grpSp>
      <p:sp>
        <p:nvSpPr>
          <p:cNvPr id="14" name="TextBox 13"/>
          <p:cNvSpPr txBox="1"/>
          <p:nvPr/>
        </p:nvSpPr>
        <p:spPr>
          <a:xfrm>
            <a:off x="3009305" y="219894"/>
            <a:ext cx="5949404" cy="3211453"/>
          </a:xfrm>
          <a:prstGeom prst="rect">
            <a:avLst/>
          </a:prstGeom>
          <a:ln/>
        </p:spPr>
        <p:style>
          <a:lnRef idx="1">
            <a:schemeClr val="accent1"/>
          </a:lnRef>
          <a:fillRef idx="2">
            <a:schemeClr val="accent1"/>
          </a:fillRef>
          <a:effectRef idx="1">
            <a:schemeClr val="accent1"/>
          </a:effectRef>
          <a:fontRef idx="minor">
            <a:schemeClr val="dk1"/>
          </a:fontRef>
        </p:style>
        <p:txBody>
          <a:bodyPr spcFirstLastPara="1" lIns="35717" tIns="35717" rIns="35717" bIns="35717" spcCol="26788" anchor="ctr">
            <a:spAutoFit/>
          </a:bodyPr>
          <a:lstStyle/>
          <a:p>
            <a:pPr algn="ctr" latinLnBrk="1" hangingPunct="0">
              <a:defRPr/>
            </a:pPr>
            <a:r>
              <a:rPr lang="en-IN" sz="5100" kern="0" dirty="0">
                <a:solidFill>
                  <a:srgbClr val="000000"/>
                </a:solidFill>
                <a:latin typeface="Cooper Black" pitchFamily="18" charset="0"/>
              </a:rPr>
              <a:t>What you share </a:t>
            </a:r>
          </a:p>
          <a:p>
            <a:pPr algn="ctr" latinLnBrk="1" hangingPunct="0">
              <a:defRPr/>
            </a:pPr>
            <a:r>
              <a:rPr lang="en-IN" sz="5100" kern="0" dirty="0">
                <a:solidFill>
                  <a:srgbClr val="000000"/>
                </a:solidFill>
                <a:latin typeface="Cooper Black" pitchFamily="18" charset="0"/>
              </a:rPr>
              <a:t>can take </a:t>
            </a:r>
          </a:p>
          <a:p>
            <a:pPr algn="ctr" latinLnBrk="1" hangingPunct="0">
              <a:defRPr/>
            </a:pPr>
            <a:r>
              <a:rPr lang="en-IN" sz="5100" kern="0" dirty="0">
                <a:solidFill>
                  <a:srgbClr val="000000"/>
                </a:solidFill>
                <a:latin typeface="Cooper Black" pitchFamily="18" charset="0"/>
              </a:rPr>
              <a:t>on a life of </a:t>
            </a:r>
          </a:p>
          <a:p>
            <a:pPr algn="ctr" latinLnBrk="1" hangingPunct="0">
              <a:defRPr/>
            </a:pPr>
            <a:r>
              <a:rPr lang="en-IN" sz="5100" kern="0" dirty="0">
                <a:solidFill>
                  <a:srgbClr val="000000"/>
                </a:solidFill>
                <a:latin typeface="Cooper Black" pitchFamily="18" charset="0"/>
              </a:rPr>
              <a:t>its own</a:t>
            </a:r>
            <a:endParaRPr lang="en-IN" sz="5100" dirty="0">
              <a:solidFill>
                <a:srgbClr val="000000"/>
              </a:solidFill>
            </a:endParaRPr>
          </a:p>
        </p:txBody>
      </p:sp>
    </p:spTree>
  </p:cSld>
  <p:clrMapOvr>
    <a:masterClrMapping/>
  </p:clrMapOvr>
  <p:transition>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iterate>
                                    <p:tmAbs val="0"/>
                                  </p:iterate>
                                  <p:childTnLst>
                                    <p:set>
                                      <p:cBhvr>
                                        <p:cTn id="6" fill="hold"/>
                                        <p:tgtEl>
                                          <p:spTgt spid="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iterate>
                                    <p:tmAbs val="0"/>
                                  </p:iterate>
                                  <p:childTnLst>
                                    <p:set>
                                      <p:cBhvr>
                                        <p:cTn id="9" fill="hold"/>
                                        <p:tgtEl>
                                          <p:spTgt spid="3"/>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500"/>
                                  </p:stCondLst>
                                  <p:iterate>
                                    <p:tmAbs val="0"/>
                                  </p:iterate>
                                  <p:childTnLst>
                                    <p:set>
                                      <p:cBhvr>
                                        <p:cTn id="12" fill="hold"/>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P spid="4"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16281"/>
            <a:ext cx="8229600" cy="45719"/>
          </a:xfrm>
          <a:gradFill>
            <a:gsLst>
              <a:gs pos="0">
                <a:srgbClr val="CCAD33"/>
              </a:gs>
              <a:gs pos="80000">
                <a:schemeClr val="accent6">
                  <a:shade val="93000"/>
                  <a:satMod val="130000"/>
                </a:schemeClr>
              </a:gs>
              <a:gs pos="100000">
                <a:schemeClr val="accent6">
                  <a:shade val="94000"/>
                  <a:satMod val="135000"/>
                </a:schemeClr>
              </a:gs>
            </a:gsLst>
          </a:gradFill>
          <a:ln w="12700"/>
          <a:effectLst/>
          <a:extLs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style>
          <a:lnRef idx="0">
            <a:schemeClr val="accent6"/>
          </a:lnRef>
          <a:fillRef idx="3">
            <a:schemeClr val="accent6"/>
          </a:fillRef>
          <a:effectRef idx="3">
            <a:schemeClr val="accent6"/>
          </a:effectRef>
          <a:fontRef idx="minor">
            <a:schemeClr val="lt1"/>
          </a:fontRef>
        </p:style>
        <p:txBody>
          <a:bodyPr>
            <a:noAutofit/>
          </a:bodyPr>
          <a:lstStyle/>
          <a:p>
            <a:pPr eaLnBrk="1" hangingPunct="1"/>
            <a:r>
              <a:rPr lang="en-US" sz="3200" dirty="0" smtClean="0">
                <a:solidFill>
                  <a:schemeClr val="tx1"/>
                </a:solidFill>
                <a:latin typeface="Futura Book" charset="0"/>
                <a:ea typeface="ＭＳ Ｐゴシック" pitchFamily="34" charset="-128"/>
              </a:rPr>
              <a:t>CYBER-SAFETY THREATS</a:t>
            </a:r>
            <a:r>
              <a:rPr lang="en-US" sz="3200" dirty="0" smtClean="0">
                <a:solidFill>
                  <a:schemeClr val="tx1"/>
                </a:solidFill>
                <a:effectLst>
                  <a:outerShdw blurRad="38100" dist="38100" dir="2700000" algn="tl">
                    <a:srgbClr val="C0C0C0"/>
                  </a:outerShdw>
                </a:effectLst>
                <a:latin typeface="Futura Book" charset="0"/>
                <a:ea typeface="ＭＳ Ｐゴシック" pitchFamily="34" charset="-128"/>
              </a:rPr>
              <a:t/>
            </a:r>
            <a:br>
              <a:rPr lang="en-US" sz="3200" dirty="0" smtClean="0">
                <a:solidFill>
                  <a:schemeClr val="tx1"/>
                </a:solidFill>
                <a:effectLst>
                  <a:outerShdw blurRad="38100" dist="38100" dir="2700000" algn="tl">
                    <a:srgbClr val="C0C0C0"/>
                  </a:outerShdw>
                </a:effectLst>
                <a:latin typeface="Futura Book" charset="0"/>
                <a:ea typeface="ＭＳ Ｐゴシック" pitchFamily="34" charset="-128"/>
              </a:rPr>
            </a:br>
            <a:endParaRPr lang="en-US" sz="3200" dirty="0" smtClean="0">
              <a:solidFill>
                <a:schemeClr val="tx1"/>
              </a:solidFill>
              <a:effectLst>
                <a:outerShdw blurRad="38100" dist="38100" dir="2700000" algn="tl">
                  <a:srgbClr val="C0C0C0"/>
                </a:outerShdw>
              </a:effectLst>
              <a:latin typeface="Futura Book" charset="0"/>
              <a:ea typeface="ＭＳ Ｐゴシック" pitchFamily="34" charset="-128"/>
            </a:endParaRPr>
          </a:p>
        </p:txBody>
      </p:sp>
      <p:sp>
        <p:nvSpPr>
          <p:cNvPr id="18436" name="Slide Number Placeholder 8"/>
          <p:cNvSpPr>
            <a:spLocks noGrp="1"/>
          </p:cNvSpPr>
          <p:nvPr>
            <p:ph type="sldNum" sz="quarter" idx="12"/>
          </p:nvPr>
        </p:nvSpPr>
        <p:spPr bwMode="auto">
          <a:noFill/>
          <a:ln>
            <a:miter lim="800000"/>
            <a:headEnd/>
            <a:tailEnd/>
          </a:ln>
        </p:spPr>
        <p:txBody>
          <a:bodyPr/>
          <a:lstStyle/>
          <a:p>
            <a:endParaRPr lang="en-US" dirty="0"/>
          </a:p>
        </p:txBody>
      </p:sp>
      <p:graphicFrame>
        <p:nvGraphicFramePr>
          <p:cNvPr id="11" name="Diagram 10"/>
          <p:cNvGraphicFramePr/>
          <p:nvPr/>
        </p:nvGraphicFramePr>
        <p:xfrm>
          <a:off x="381000" y="1752600"/>
          <a:ext cx="79248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438" name="TextBox 11"/>
          <p:cNvSpPr txBox="1">
            <a:spLocks noChangeArrowheads="1"/>
          </p:cNvSpPr>
          <p:nvPr/>
        </p:nvSpPr>
        <p:spPr bwMode="auto">
          <a:xfrm>
            <a:off x="457200" y="914400"/>
            <a:ext cx="8229600" cy="646113"/>
          </a:xfrm>
          <a:prstGeom prst="rect">
            <a:avLst/>
          </a:prstGeom>
          <a:noFill/>
          <a:ln w="9525">
            <a:noFill/>
            <a:miter lim="800000"/>
            <a:headEnd/>
            <a:tailEnd/>
          </a:ln>
        </p:spPr>
        <p:txBody>
          <a:bodyPr>
            <a:spAutoFit/>
          </a:bodyPr>
          <a:lstStyle/>
          <a:p>
            <a:r>
              <a:rPr lang="en-US">
                <a:solidFill>
                  <a:srgbClr val="002666"/>
                </a:solidFill>
                <a:latin typeface="Futura Book" charset="0"/>
              </a:rPr>
              <a:t>First, let</a:t>
            </a:r>
            <a:r>
              <a:rPr lang="ja-JP" altLang="en-US">
                <a:solidFill>
                  <a:srgbClr val="002666"/>
                </a:solidFill>
                <a:latin typeface="Futura Book" charset="0"/>
              </a:rPr>
              <a:t>’</a:t>
            </a:r>
            <a:r>
              <a:rPr lang="en-US" altLang="ja-JP">
                <a:solidFill>
                  <a:srgbClr val="002666"/>
                </a:solidFill>
                <a:latin typeface="Futura Book" charset="0"/>
              </a:rPr>
              <a:t>s talk about some common cyber-safety threats and the problems they can cause . . .  </a:t>
            </a:r>
            <a:endParaRPr lang="en-US">
              <a:solidFill>
                <a:srgbClr val="002666"/>
              </a:solidFill>
              <a:latin typeface="Futura Book" charset="0"/>
            </a:endParaRPr>
          </a:p>
        </p:txBody>
      </p:sp>
      <p:sp>
        <p:nvSpPr>
          <p:cNvPr id="14" name="Title 1"/>
          <p:cNvSpPr txBox="1">
            <a:spLocks/>
          </p:cNvSpPr>
          <p:nvPr/>
        </p:nvSpPr>
        <p:spPr>
          <a:xfrm>
            <a:off x="457200" y="6278881"/>
            <a:ext cx="8229600" cy="45719"/>
          </a:xfrm>
          <a:prstGeom prst="rect">
            <a:avLst/>
          </a:prstGeom>
          <a:gradFill>
            <a:gsLst>
              <a:gs pos="0">
                <a:srgbClr val="CCAD33"/>
              </a:gs>
              <a:gs pos="80000">
                <a:schemeClr val="accent6">
                  <a:shade val="93000"/>
                  <a:satMod val="130000"/>
                </a:schemeClr>
              </a:gs>
              <a:gs pos="100000">
                <a:schemeClr val="accent6">
                  <a:shade val="94000"/>
                  <a:satMod val="135000"/>
                </a:schemeClr>
              </a:gs>
            </a:gsLst>
          </a:gradFill>
          <a:ln w="12700">
            <a:noFill/>
          </a:ln>
          <a:effectLst/>
        </p:spPr>
        <p:style>
          <a:lnRef idx="0">
            <a:schemeClr val="accent6"/>
          </a:lnRef>
          <a:fillRef idx="3">
            <a:schemeClr val="accent6"/>
          </a:fillRef>
          <a:effectRef idx="3">
            <a:schemeClr val="accent6"/>
          </a:effectRef>
          <a:fontRef idx="minor">
            <a:schemeClr val="lt1"/>
          </a:fontRef>
        </p:style>
        <p:txBody>
          <a:bodyPr anchor="ctr"/>
          <a:lstStyle/>
          <a:p>
            <a:pPr algn="ctr"/>
            <a:r>
              <a:rPr lang="en-US" sz="3200">
                <a:solidFill>
                  <a:srgbClr val="10253F"/>
                </a:solidFill>
                <a:latin typeface="Futura Book" charset="0"/>
                <a:ea typeface="ＭＳ Ｐゴシック" pitchFamily="34" charset="-128"/>
              </a:rPr>
              <a:t/>
            </a:r>
            <a:br>
              <a:rPr lang="en-US" sz="3200">
                <a:solidFill>
                  <a:srgbClr val="10253F"/>
                </a:solidFill>
                <a:latin typeface="Futura Book" charset="0"/>
                <a:ea typeface="ＭＳ Ｐゴシック" pitchFamily="34" charset="-128"/>
              </a:rPr>
            </a:br>
            <a:endParaRPr lang="en-US" sz="3200">
              <a:solidFill>
                <a:srgbClr val="10253F"/>
              </a:solidFill>
              <a:latin typeface="Futura Book" charset="0"/>
              <a:ea typeface="ＭＳ Ｐゴシック" pitchFamily="34" charset="-128"/>
            </a:endParaRPr>
          </a:p>
        </p:txBody>
      </p:sp>
      <p:grpSp>
        <p:nvGrpSpPr>
          <p:cNvPr id="2" name="Group 5"/>
          <p:cNvGrpSpPr>
            <a:grpSpLocks/>
          </p:cNvGrpSpPr>
          <p:nvPr/>
        </p:nvGrpSpPr>
        <p:grpSpPr bwMode="auto">
          <a:xfrm rot="-1200000">
            <a:off x="80963" y="211138"/>
            <a:ext cx="914400" cy="636587"/>
            <a:chOff x="2776537" y="340518"/>
            <a:chExt cx="2524125" cy="1514475"/>
          </a:xfrm>
        </p:grpSpPr>
        <p:sp>
          <p:nvSpPr>
            <p:cNvPr id="7" name="Rectangle 6"/>
            <p:cNvSpPr/>
            <p:nvPr/>
          </p:nvSpPr>
          <p:spPr>
            <a:xfrm>
              <a:off x="2776537" y="340518"/>
              <a:ext cx="2524125" cy="1514475"/>
            </a:xfrm>
            <a:prstGeom prst="rect">
              <a:avLst/>
            </a:prstGeom>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8" name="Rectangle 7"/>
            <p:cNvSpPr/>
            <p:nvPr/>
          </p:nvSpPr>
          <p:spPr>
            <a:xfrm>
              <a:off x="2776537" y="340518"/>
              <a:ext cx="2524125" cy="1514475"/>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algn="ctr" defTabSz="1066800" fontAlgn="auto">
                <a:lnSpc>
                  <a:spcPct val="90000"/>
                </a:lnSpc>
                <a:spcAft>
                  <a:spcPct val="35000"/>
                </a:spcAft>
                <a:defRPr/>
              </a:pPr>
              <a:r>
                <a:rPr lang="en-US" sz="1000" dirty="0">
                  <a:latin typeface="Futura Book" pitchFamily="34" charset="0"/>
                </a:rPr>
                <a:t>Threats</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92481"/>
            <a:ext cx="8229600" cy="45719"/>
          </a:xfrm>
          <a:gradFill>
            <a:gsLst>
              <a:gs pos="0">
                <a:srgbClr val="CCAD33"/>
              </a:gs>
              <a:gs pos="80000">
                <a:schemeClr val="accent6">
                  <a:shade val="93000"/>
                  <a:satMod val="130000"/>
                </a:schemeClr>
              </a:gs>
              <a:gs pos="100000">
                <a:schemeClr val="accent6">
                  <a:shade val="94000"/>
                  <a:satMod val="135000"/>
                </a:schemeClr>
              </a:gs>
            </a:gsLst>
          </a:gradFill>
          <a:ln w="12700"/>
          <a:effectLst/>
          <a:extLs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style>
          <a:lnRef idx="0">
            <a:schemeClr val="accent6"/>
          </a:lnRef>
          <a:fillRef idx="3">
            <a:schemeClr val="accent6"/>
          </a:fillRef>
          <a:effectRef idx="3">
            <a:schemeClr val="accent6"/>
          </a:effectRef>
          <a:fontRef idx="minor">
            <a:schemeClr val="lt1"/>
          </a:fontRef>
        </p:style>
        <p:txBody>
          <a:bodyPr>
            <a:noAutofit/>
          </a:bodyPr>
          <a:lstStyle/>
          <a:p>
            <a:pPr eaLnBrk="1" hangingPunct="1"/>
            <a:r>
              <a:rPr lang="en-US" sz="3200" dirty="0" smtClean="0">
                <a:solidFill>
                  <a:schemeClr val="tx1"/>
                </a:solidFill>
                <a:latin typeface="Futura Book" charset="0"/>
                <a:ea typeface="ＭＳ Ｐゴシック" pitchFamily="34" charset="-128"/>
              </a:rPr>
              <a:t>CYBER-SAFETY ACTIONS</a:t>
            </a:r>
            <a:r>
              <a:rPr lang="en-US" sz="3200" dirty="0" smtClean="0">
                <a:solidFill>
                  <a:srgbClr val="10253F"/>
                </a:solidFill>
                <a:effectLst>
                  <a:outerShdw blurRad="38100" dist="38100" dir="2700000" algn="tl">
                    <a:srgbClr val="C0C0C0"/>
                  </a:outerShdw>
                </a:effectLst>
                <a:latin typeface="Futura Book" charset="0"/>
                <a:ea typeface="ＭＳ Ｐゴシック" pitchFamily="34" charset="-128"/>
              </a:rPr>
              <a:t/>
            </a:r>
            <a:br>
              <a:rPr lang="en-US" sz="3200" dirty="0" smtClean="0">
                <a:solidFill>
                  <a:srgbClr val="10253F"/>
                </a:solidFill>
                <a:effectLst>
                  <a:outerShdw blurRad="38100" dist="38100" dir="2700000" algn="tl">
                    <a:srgbClr val="C0C0C0"/>
                  </a:outerShdw>
                </a:effectLst>
                <a:latin typeface="Futura Book" charset="0"/>
                <a:ea typeface="ＭＳ Ｐゴシック" pitchFamily="34" charset="-128"/>
              </a:rPr>
            </a:br>
            <a:endParaRPr lang="en-US" sz="3200" dirty="0" smtClean="0">
              <a:solidFill>
                <a:srgbClr val="10253F"/>
              </a:solidFill>
              <a:effectLst>
                <a:outerShdw blurRad="38100" dist="38100" dir="2700000" algn="tl">
                  <a:srgbClr val="C0C0C0"/>
                </a:outerShdw>
              </a:effectLst>
              <a:latin typeface="Futura Book" charset="0"/>
              <a:ea typeface="ＭＳ Ｐゴシック" pitchFamily="34" charset="-128"/>
            </a:endParaRPr>
          </a:p>
        </p:txBody>
      </p:sp>
      <p:sp>
        <p:nvSpPr>
          <p:cNvPr id="3" name="Content Placeholder 2"/>
          <p:cNvSpPr>
            <a:spLocks noGrp="1"/>
          </p:cNvSpPr>
          <p:nvPr>
            <p:ph idx="1"/>
          </p:nvPr>
        </p:nvSpPr>
        <p:spPr>
          <a:xfrm>
            <a:off x="457200" y="990600"/>
            <a:ext cx="8229600" cy="3657600"/>
          </a:xfrm>
        </p:spPr>
        <p:txBody>
          <a:bodyPr rtlCol="0">
            <a:normAutofit/>
          </a:bodyPr>
          <a:lstStyle/>
          <a:p>
            <a:pPr marL="274320" indent="-274320" eaLnBrk="1" fontAlgn="auto" hangingPunct="1">
              <a:spcBef>
                <a:spcPts val="0"/>
              </a:spcBef>
              <a:spcAft>
                <a:spcPts val="0"/>
              </a:spcAft>
              <a:buFont typeface="Wingdings" pitchFamily="2" charset="2"/>
              <a:buChar char="§"/>
              <a:defRPr/>
            </a:pPr>
            <a:r>
              <a:rPr lang="en-US" sz="1800" dirty="0" smtClean="0">
                <a:latin typeface="Futura Book" pitchFamily="34" charset="0"/>
                <a:ea typeface="+mn-ea"/>
              </a:rPr>
              <a:t>The following slides describe the top seven actions you can take to protect personal information and your computer. </a:t>
            </a:r>
          </a:p>
          <a:p>
            <a:pPr marL="274320" indent="-274320" eaLnBrk="1" fontAlgn="auto" hangingPunct="1">
              <a:spcBef>
                <a:spcPts val="0"/>
              </a:spcBef>
              <a:spcAft>
                <a:spcPts val="0"/>
              </a:spcAft>
              <a:buFont typeface="Wingdings" pitchFamily="2" charset="2"/>
              <a:buChar char="§"/>
              <a:defRPr/>
            </a:pPr>
            <a:endParaRPr lang="en-US" sz="1800" dirty="0" smtClean="0">
              <a:latin typeface="Futura Book" pitchFamily="34" charset="0"/>
              <a:ea typeface="+mn-ea"/>
            </a:endParaRPr>
          </a:p>
          <a:p>
            <a:pPr marL="274320" indent="-274320" eaLnBrk="1" fontAlgn="auto" hangingPunct="1">
              <a:spcBef>
                <a:spcPts val="0"/>
              </a:spcBef>
              <a:spcAft>
                <a:spcPts val="0"/>
              </a:spcAft>
              <a:buFont typeface="Wingdings" pitchFamily="2" charset="2"/>
              <a:buChar char="§"/>
              <a:defRPr/>
            </a:pPr>
            <a:r>
              <a:rPr lang="en-US" sz="1800" dirty="0" smtClean="0">
                <a:latin typeface="Futura Book" pitchFamily="34" charset="0"/>
                <a:ea typeface="+mn-ea"/>
              </a:rPr>
              <a:t>By implementing all seven of these security measures, you will protect yourself, others, and your computer from many common threats.</a:t>
            </a:r>
          </a:p>
          <a:p>
            <a:pPr marL="274320" indent="-274320" eaLnBrk="1" fontAlgn="auto" hangingPunct="1">
              <a:spcBef>
                <a:spcPts val="0"/>
              </a:spcBef>
              <a:spcAft>
                <a:spcPts val="0"/>
              </a:spcAft>
              <a:buFont typeface="Wingdings" pitchFamily="2" charset="2"/>
              <a:buChar char="§"/>
              <a:defRPr/>
            </a:pPr>
            <a:endParaRPr lang="en-US" sz="1800" dirty="0" smtClean="0">
              <a:latin typeface="Futura Book" pitchFamily="34" charset="0"/>
              <a:ea typeface="+mn-ea"/>
            </a:endParaRPr>
          </a:p>
          <a:p>
            <a:pPr marL="274320" indent="-274320" eaLnBrk="1" fontAlgn="auto" hangingPunct="1">
              <a:spcBef>
                <a:spcPts val="0"/>
              </a:spcBef>
              <a:spcAft>
                <a:spcPts val="0"/>
              </a:spcAft>
              <a:buFont typeface="Wingdings" pitchFamily="2" charset="2"/>
              <a:buChar char="§"/>
              <a:defRPr/>
            </a:pPr>
            <a:r>
              <a:rPr lang="en-US" sz="1800" dirty="0" smtClean="0">
                <a:latin typeface="Futura Book" pitchFamily="34" charset="0"/>
                <a:ea typeface="+mn-ea"/>
              </a:rPr>
              <a:t>In most cases, implementing each of these security measures will only take a few minutes.</a:t>
            </a:r>
          </a:p>
          <a:p>
            <a:pPr marL="274320" indent="-274320" eaLnBrk="1" fontAlgn="auto" hangingPunct="1">
              <a:spcBef>
                <a:spcPts val="0"/>
              </a:spcBef>
              <a:spcAft>
                <a:spcPts val="0"/>
              </a:spcAft>
              <a:buFont typeface="Wingdings" pitchFamily="2" charset="2"/>
              <a:buChar char="§"/>
              <a:defRPr/>
            </a:pPr>
            <a:endParaRPr lang="en-US" sz="1800" dirty="0" smtClean="0">
              <a:solidFill>
                <a:srgbClr val="002666"/>
              </a:solidFill>
              <a:latin typeface="Futura Book" pitchFamily="34" charset="0"/>
              <a:ea typeface="+mn-ea"/>
            </a:endParaRPr>
          </a:p>
          <a:p>
            <a:pPr marL="274320" indent="-274320" eaLnBrk="1" fontAlgn="auto" hangingPunct="1">
              <a:spcBef>
                <a:spcPts val="0"/>
              </a:spcBef>
              <a:spcAft>
                <a:spcPts val="0"/>
              </a:spcAft>
              <a:buNone/>
              <a:defRPr/>
            </a:pPr>
            <a:endParaRPr lang="en-US" sz="1800" dirty="0" smtClean="0">
              <a:latin typeface="Futura Book" pitchFamily="34" charset="0"/>
              <a:ea typeface="+mn-ea"/>
            </a:endParaRPr>
          </a:p>
          <a:p>
            <a:pPr eaLnBrk="1" fontAlgn="auto" hangingPunct="1">
              <a:spcAft>
                <a:spcPts val="0"/>
              </a:spcAft>
              <a:buFont typeface="Arial" pitchFamily="34" charset="0"/>
              <a:buNone/>
              <a:defRPr/>
            </a:pPr>
            <a:endParaRPr lang="en-US" sz="1800" dirty="0" smtClean="0">
              <a:latin typeface="Futura Book" pitchFamily="34" charset="0"/>
              <a:ea typeface="+mn-ea"/>
            </a:endParaRPr>
          </a:p>
          <a:p>
            <a:pPr eaLnBrk="1" fontAlgn="auto" hangingPunct="1">
              <a:spcAft>
                <a:spcPts val="0"/>
              </a:spcAft>
              <a:defRPr/>
            </a:pPr>
            <a:endParaRPr lang="en-US" dirty="0">
              <a:ea typeface="+mn-ea"/>
            </a:endParaRPr>
          </a:p>
        </p:txBody>
      </p:sp>
      <p:sp>
        <p:nvSpPr>
          <p:cNvPr id="20485" name="Slide Number Placeholder 7"/>
          <p:cNvSpPr>
            <a:spLocks noGrp="1"/>
          </p:cNvSpPr>
          <p:nvPr>
            <p:ph type="sldNum" sz="quarter" idx="12"/>
          </p:nvPr>
        </p:nvSpPr>
        <p:spPr bwMode="auto">
          <a:noFill/>
          <a:ln>
            <a:miter lim="800000"/>
            <a:headEnd/>
            <a:tailEnd/>
          </a:ln>
        </p:spPr>
        <p:txBody>
          <a:bodyPr/>
          <a:lstStyle/>
          <a:p>
            <a:endParaRPr lang="en-US" dirty="0"/>
          </a:p>
        </p:txBody>
      </p:sp>
      <p:sp>
        <p:nvSpPr>
          <p:cNvPr id="17" name="Title 1"/>
          <p:cNvSpPr txBox="1">
            <a:spLocks/>
          </p:cNvSpPr>
          <p:nvPr/>
        </p:nvSpPr>
        <p:spPr>
          <a:xfrm>
            <a:off x="457200" y="6324600"/>
            <a:ext cx="8229600" cy="45719"/>
          </a:xfrm>
          <a:prstGeom prst="rect">
            <a:avLst/>
          </a:prstGeom>
          <a:gradFill>
            <a:gsLst>
              <a:gs pos="0">
                <a:srgbClr val="CCAD33"/>
              </a:gs>
              <a:gs pos="80000">
                <a:schemeClr val="accent6">
                  <a:shade val="93000"/>
                  <a:satMod val="130000"/>
                </a:schemeClr>
              </a:gs>
              <a:gs pos="100000">
                <a:schemeClr val="accent6">
                  <a:shade val="94000"/>
                  <a:satMod val="135000"/>
                </a:schemeClr>
              </a:gs>
            </a:gsLst>
          </a:gradFill>
          <a:ln w="12700">
            <a:noFill/>
          </a:ln>
          <a:effectLst/>
        </p:spPr>
        <p:style>
          <a:lnRef idx="0">
            <a:schemeClr val="accent6"/>
          </a:lnRef>
          <a:fillRef idx="3">
            <a:schemeClr val="accent6"/>
          </a:fillRef>
          <a:effectRef idx="3">
            <a:schemeClr val="accent6"/>
          </a:effectRef>
          <a:fontRef idx="minor">
            <a:schemeClr val="lt1"/>
          </a:fontRef>
        </p:style>
        <p:txBody>
          <a:bodyPr anchor="ctr"/>
          <a:lstStyle/>
          <a:p>
            <a:pPr algn="ctr"/>
            <a:r>
              <a:rPr lang="en-US" sz="3200">
                <a:solidFill>
                  <a:srgbClr val="10253F"/>
                </a:solidFill>
                <a:latin typeface="Futura Book" charset="0"/>
                <a:ea typeface="ＭＳ Ｐゴシック" pitchFamily="34" charset="-128"/>
              </a:rPr>
              <a:t/>
            </a:r>
            <a:br>
              <a:rPr lang="en-US" sz="3200">
                <a:solidFill>
                  <a:srgbClr val="10253F"/>
                </a:solidFill>
                <a:latin typeface="Futura Book" charset="0"/>
                <a:ea typeface="ＭＳ Ｐゴシック" pitchFamily="34" charset="-128"/>
              </a:rPr>
            </a:br>
            <a:endParaRPr lang="en-US" sz="3200">
              <a:solidFill>
                <a:srgbClr val="10253F"/>
              </a:solidFill>
              <a:latin typeface="Futura Book" charset="0"/>
              <a:ea typeface="ＭＳ Ｐゴシック" pitchFamily="34" charset="-128"/>
            </a:endParaRPr>
          </a:p>
        </p:txBody>
      </p:sp>
      <p:grpSp>
        <p:nvGrpSpPr>
          <p:cNvPr id="2" name="Group 4"/>
          <p:cNvGrpSpPr>
            <a:grpSpLocks/>
          </p:cNvGrpSpPr>
          <p:nvPr/>
        </p:nvGrpSpPr>
        <p:grpSpPr bwMode="auto">
          <a:xfrm rot="-1200000">
            <a:off x="82550" y="212725"/>
            <a:ext cx="914400" cy="641350"/>
            <a:chOff x="0" y="2107406"/>
            <a:chExt cx="2524125" cy="1514475"/>
          </a:xfrm>
        </p:grpSpPr>
        <p:sp>
          <p:nvSpPr>
            <p:cNvPr id="6" name="Rectangle 5"/>
            <p:cNvSpPr/>
            <p:nvPr/>
          </p:nvSpPr>
          <p:spPr>
            <a:xfrm>
              <a:off x="0" y="2107406"/>
              <a:ext cx="2524125" cy="1514475"/>
            </a:xfrm>
            <a:prstGeom prst="rect">
              <a:avLst/>
            </a:prstGeom>
          </p:spPr>
          <p:style>
            <a:lnRef idx="0">
              <a:schemeClr val="lt1">
                <a:hueOff val="0"/>
                <a:satOff val="0"/>
                <a:lumOff val="0"/>
                <a:alphaOff val="0"/>
              </a:schemeClr>
            </a:lnRef>
            <a:fillRef idx="3">
              <a:schemeClr val="accent5">
                <a:hueOff val="0"/>
                <a:satOff val="0"/>
                <a:lumOff val="0"/>
                <a:alphaOff val="0"/>
              </a:schemeClr>
            </a:fillRef>
            <a:effectRef idx="3">
              <a:schemeClr val="accent5">
                <a:hueOff val="0"/>
                <a:satOff val="0"/>
                <a:lumOff val="0"/>
                <a:alphaOff val="0"/>
              </a:schemeClr>
            </a:effectRef>
            <a:fontRef idx="minor">
              <a:schemeClr val="lt1"/>
            </a:fontRef>
          </p:style>
        </p:sp>
        <p:sp>
          <p:nvSpPr>
            <p:cNvPr id="7" name="Rectangle 6"/>
            <p:cNvSpPr/>
            <p:nvPr/>
          </p:nvSpPr>
          <p:spPr>
            <a:xfrm>
              <a:off x="0" y="2107406"/>
              <a:ext cx="2524125" cy="1514475"/>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algn="ctr" defTabSz="1066800" fontAlgn="auto">
                <a:lnSpc>
                  <a:spcPct val="90000"/>
                </a:lnSpc>
                <a:spcAft>
                  <a:spcPct val="35000"/>
                </a:spcAft>
                <a:defRPr/>
              </a:pPr>
              <a:r>
                <a:rPr lang="en-US" sz="1000" dirty="0">
                  <a:latin typeface="Futura Book" pitchFamily="34" charset="0"/>
                </a:rPr>
                <a:t>Actions</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457200" y="792481"/>
            <a:ext cx="8229600" cy="45719"/>
          </a:xfrm>
          <a:gradFill>
            <a:gsLst>
              <a:gs pos="0">
                <a:srgbClr val="CCAD33"/>
              </a:gs>
              <a:gs pos="80000">
                <a:schemeClr val="accent6">
                  <a:shade val="93000"/>
                  <a:satMod val="130000"/>
                </a:schemeClr>
              </a:gs>
              <a:gs pos="100000">
                <a:schemeClr val="accent6">
                  <a:shade val="94000"/>
                  <a:satMod val="135000"/>
                </a:schemeClr>
              </a:gs>
            </a:gsLst>
          </a:gradFill>
          <a:ln w="12700"/>
          <a:effectLst/>
          <a:extLs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style>
          <a:lnRef idx="0">
            <a:schemeClr val="accent6"/>
          </a:lnRef>
          <a:fillRef idx="3">
            <a:schemeClr val="accent6"/>
          </a:fillRef>
          <a:effectRef idx="3">
            <a:schemeClr val="accent6"/>
          </a:effectRef>
          <a:fontRef idx="minor">
            <a:schemeClr val="lt1"/>
          </a:fontRef>
        </p:style>
        <p:txBody>
          <a:bodyPr>
            <a:noAutofit/>
          </a:bodyPr>
          <a:lstStyle/>
          <a:p>
            <a:pPr eaLnBrk="1" hangingPunct="1"/>
            <a:r>
              <a:rPr lang="en-US" sz="3200" dirty="0" smtClean="0">
                <a:solidFill>
                  <a:schemeClr val="tx1"/>
                </a:solidFill>
                <a:latin typeface="Futura Book" charset="0"/>
                <a:ea typeface="ＭＳ Ｐゴシック" pitchFamily="34" charset="-128"/>
              </a:rPr>
              <a:t>TOP SEVEN CYBER-SAFETY ACTIONS</a:t>
            </a:r>
            <a:br>
              <a:rPr lang="en-US" sz="3200" dirty="0" smtClean="0">
                <a:solidFill>
                  <a:schemeClr val="tx1"/>
                </a:solidFill>
                <a:latin typeface="Futura Book" charset="0"/>
                <a:ea typeface="ＭＳ Ｐゴシック" pitchFamily="34" charset="-128"/>
              </a:rPr>
            </a:br>
            <a:endParaRPr lang="en-US" sz="3200" dirty="0" smtClean="0">
              <a:solidFill>
                <a:schemeClr val="tx1"/>
              </a:solidFill>
              <a:latin typeface="Futura Book" charset="0"/>
              <a:ea typeface="ＭＳ Ｐゴシック" pitchFamily="34" charset="-128"/>
            </a:endParaRPr>
          </a:p>
        </p:txBody>
      </p:sp>
      <p:sp>
        <p:nvSpPr>
          <p:cNvPr id="21508" name="Slide Number Placeholder 23"/>
          <p:cNvSpPr>
            <a:spLocks noGrp="1"/>
          </p:cNvSpPr>
          <p:nvPr>
            <p:ph type="sldNum" sz="quarter" idx="12"/>
          </p:nvPr>
        </p:nvSpPr>
        <p:spPr bwMode="auto">
          <a:noFill/>
          <a:ln>
            <a:miter lim="800000"/>
            <a:headEnd/>
            <a:tailEnd/>
          </a:ln>
        </p:spPr>
        <p:txBody>
          <a:bodyPr/>
          <a:lstStyle/>
          <a:p>
            <a:endParaRPr lang="en-US" dirty="0">
              <a:solidFill>
                <a:schemeClr val="tx1"/>
              </a:solidFill>
            </a:endParaRPr>
          </a:p>
        </p:txBody>
      </p:sp>
      <p:pic>
        <p:nvPicPr>
          <p:cNvPr id="6" name="Picture 5"/>
          <p:cNvPicPr>
            <a:picLocks noChangeAspect="1" noChangeArrowheads="1"/>
          </p:cNvPicPr>
          <p:nvPr/>
        </p:nvPicPr>
        <p:blipFill>
          <a:blip r:embed="rId2" cstate="print"/>
          <a:srcRect/>
          <a:stretch>
            <a:fillRect/>
          </a:stretch>
        </p:blipFill>
        <p:spPr bwMode="auto">
          <a:xfrm>
            <a:off x="2362200" y="5181600"/>
            <a:ext cx="685800" cy="632222"/>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pic>
        <p:nvPicPr>
          <p:cNvPr id="7" name="Picture 6"/>
          <p:cNvPicPr>
            <a:picLocks noChangeAspect="1" noChangeArrowheads="1"/>
          </p:cNvPicPr>
          <p:nvPr/>
        </p:nvPicPr>
        <p:blipFill>
          <a:blip r:embed="rId3" cstate="print"/>
          <a:srcRect/>
          <a:stretch>
            <a:fillRect/>
          </a:stretch>
        </p:blipFill>
        <p:spPr bwMode="auto">
          <a:xfrm>
            <a:off x="2362200" y="4495800"/>
            <a:ext cx="685800" cy="632222"/>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pic>
        <p:nvPicPr>
          <p:cNvPr id="8" name="Picture 4"/>
          <p:cNvPicPr>
            <a:picLocks noChangeAspect="1" noChangeArrowheads="1"/>
          </p:cNvPicPr>
          <p:nvPr/>
        </p:nvPicPr>
        <p:blipFill>
          <a:blip r:embed="rId4" cstate="print"/>
          <a:srcRect/>
          <a:stretch>
            <a:fillRect/>
          </a:stretch>
        </p:blipFill>
        <p:spPr bwMode="auto">
          <a:xfrm>
            <a:off x="2362200" y="3124200"/>
            <a:ext cx="685800" cy="632222"/>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pic>
        <p:nvPicPr>
          <p:cNvPr id="9" name="Picture 3"/>
          <p:cNvPicPr>
            <a:picLocks noChangeAspect="1" noChangeArrowheads="1"/>
          </p:cNvPicPr>
          <p:nvPr/>
        </p:nvPicPr>
        <p:blipFill>
          <a:blip r:embed="rId5" cstate="print"/>
          <a:srcRect/>
          <a:stretch>
            <a:fillRect/>
          </a:stretch>
        </p:blipFill>
        <p:spPr bwMode="auto">
          <a:xfrm>
            <a:off x="2362200" y="2438400"/>
            <a:ext cx="685800" cy="632222"/>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pic>
        <p:nvPicPr>
          <p:cNvPr id="10" name="Picture 2"/>
          <p:cNvPicPr>
            <a:picLocks noChangeAspect="1" noChangeArrowheads="1"/>
          </p:cNvPicPr>
          <p:nvPr/>
        </p:nvPicPr>
        <p:blipFill>
          <a:blip r:embed="rId6" cstate="print"/>
          <a:srcRect/>
          <a:stretch>
            <a:fillRect/>
          </a:stretch>
        </p:blipFill>
        <p:spPr bwMode="auto">
          <a:xfrm>
            <a:off x="2362200" y="1752600"/>
            <a:ext cx="685800" cy="632222"/>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pic>
        <p:nvPicPr>
          <p:cNvPr id="11" name="Picture 5"/>
          <p:cNvPicPr>
            <a:picLocks noChangeAspect="1" noChangeArrowheads="1"/>
          </p:cNvPicPr>
          <p:nvPr/>
        </p:nvPicPr>
        <p:blipFill>
          <a:blip r:embed="rId7" cstate="print"/>
          <a:srcRect/>
          <a:stretch>
            <a:fillRect/>
          </a:stretch>
        </p:blipFill>
        <p:spPr bwMode="auto">
          <a:xfrm>
            <a:off x="2362200" y="3810000"/>
            <a:ext cx="685800" cy="632222"/>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sp>
        <p:nvSpPr>
          <p:cNvPr id="21515" name="TextBox 12"/>
          <p:cNvSpPr txBox="1">
            <a:spLocks noChangeArrowheads="1"/>
          </p:cNvSpPr>
          <p:nvPr/>
        </p:nvSpPr>
        <p:spPr bwMode="auto">
          <a:xfrm>
            <a:off x="3048000" y="1774825"/>
            <a:ext cx="3505200" cy="339725"/>
          </a:xfrm>
          <a:prstGeom prst="rect">
            <a:avLst/>
          </a:prstGeom>
          <a:noFill/>
          <a:ln w="9525">
            <a:noFill/>
            <a:miter lim="800000"/>
            <a:headEnd/>
            <a:tailEnd/>
          </a:ln>
        </p:spPr>
        <p:txBody>
          <a:bodyPr>
            <a:spAutoFit/>
          </a:bodyPr>
          <a:lstStyle/>
          <a:p>
            <a:r>
              <a:rPr lang="en-US" sz="1600" dirty="0">
                <a:latin typeface="Futura Book" charset="0"/>
              </a:rPr>
              <a:t>1. Install OS/Software Updates</a:t>
            </a:r>
          </a:p>
        </p:txBody>
      </p:sp>
      <p:sp>
        <p:nvSpPr>
          <p:cNvPr id="21516" name="TextBox 13"/>
          <p:cNvSpPr txBox="1">
            <a:spLocks noChangeArrowheads="1"/>
          </p:cNvSpPr>
          <p:nvPr/>
        </p:nvSpPr>
        <p:spPr bwMode="auto">
          <a:xfrm>
            <a:off x="3048000" y="2449513"/>
            <a:ext cx="3505200" cy="339725"/>
          </a:xfrm>
          <a:prstGeom prst="rect">
            <a:avLst/>
          </a:prstGeom>
          <a:noFill/>
          <a:ln w="9525">
            <a:noFill/>
            <a:miter lim="800000"/>
            <a:headEnd/>
            <a:tailEnd/>
          </a:ln>
        </p:spPr>
        <p:txBody>
          <a:bodyPr>
            <a:spAutoFit/>
          </a:bodyPr>
          <a:lstStyle/>
          <a:p>
            <a:r>
              <a:rPr lang="en-US" sz="1600">
                <a:latin typeface="Futura Book" charset="0"/>
              </a:rPr>
              <a:t>2. Run Anti-virus Software</a:t>
            </a:r>
          </a:p>
        </p:txBody>
      </p:sp>
      <p:sp>
        <p:nvSpPr>
          <p:cNvPr id="21517" name="TextBox 14"/>
          <p:cNvSpPr txBox="1">
            <a:spLocks noChangeArrowheads="1"/>
          </p:cNvSpPr>
          <p:nvPr/>
        </p:nvSpPr>
        <p:spPr bwMode="auto">
          <a:xfrm>
            <a:off x="3048000" y="3135313"/>
            <a:ext cx="3505200" cy="339725"/>
          </a:xfrm>
          <a:prstGeom prst="rect">
            <a:avLst/>
          </a:prstGeom>
          <a:noFill/>
          <a:ln w="9525">
            <a:noFill/>
            <a:miter lim="800000"/>
            <a:headEnd/>
            <a:tailEnd/>
          </a:ln>
        </p:spPr>
        <p:txBody>
          <a:bodyPr>
            <a:spAutoFit/>
          </a:bodyPr>
          <a:lstStyle/>
          <a:p>
            <a:r>
              <a:rPr lang="en-US" sz="1600">
                <a:latin typeface="Futura Book" charset="0"/>
              </a:rPr>
              <a:t>3. Prevent Identity Theft</a:t>
            </a:r>
          </a:p>
        </p:txBody>
      </p:sp>
      <p:sp>
        <p:nvSpPr>
          <p:cNvPr id="21518" name="TextBox 15"/>
          <p:cNvSpPr txBox="1">
            <a:spLocks noChangeArrowheads="1"/>
          </p:cNvSpPr>
          <p:nvPr/>
        </p:nvSpPr>
        <p:spPr bwMode="auto">
          <a:xfrm>
            <a:off x="3048000" y="3821113"/>
            <a:ext cx="3505200" cy="339725"/>
          </a:xfrm>
          <a:prstGeom prst="rect">
            <a:avLst/>
          </a:prstGeom>
          <a:noFill/>
          <a:ln w="9525">
            <a:noFill/>
            <a:miter lim="800000"/>
            <a:headEnd/>
            <a:tailEnd/>
          </a:ln>
        </p:spPr>
        <p:txBody>
          <a:bodyPr>
            <a:spAutoFit/>
          </a:bodyPr>
          <a:lstStyle/>
          <a:p>
            <a:r>
              <a:rPr lang="en-US" sz="1600">
                <a:latin typeface="Futura Book" charset="0"/>
              </a:rPr>
              <a:t>4. Turn on Personal Firewalls</a:t>
            </a:r>
          </a:p>
        </p:txBody>
      </p:sp>
      <p:sp>
        <p:nvSpPr>
          <p:cNvPr id="21519" name="TextBox 16"/>
          <p:cNvSpPr txBox="1">
            <a:spLocks noChangeArrowheads="1"/>
          </p:cNvSpPr>
          <p:nvPr/>
        </p:nvSpPr>
        <p:spPr bwMode="auto">
          <a:xfrm>
            <a:off x="3048000" y="4495800"/>
            <a:ext cx="3505200" cy="338138"/>
          </a:xfrm>
          <a:prstGeom prst="rect">
            <a:avLst/>
          </a:prstGeom>
          <a:noFill/>
          <a:ln w="9525">
            <a:noFill/>
            <a:miter lim="800000"/>
            <a:headEnd/>
            <a:tailEnd/>
          </a:ln>
        </p:spPr>
        <p:txBody>
          <a:bodyPr>
            <a:spAutoFit/>
          </a:bodyPr>
          <a:lstStyle/>
          <a:p>
            <a:r>
              <a:rPr lang="en-US" sz="1600">
                <a:latin typeface="Futura Book" charset="0"/>
              </a:rPr>
              <a:t>5. Avoid Spyware/Adware</a:t>
            </a:r>
          </a:p>
        </p:txBody>
      </p:sp>
      <p:sp>
        <p:nvSpPr>
          <p:cNvPr id="21520" name="TextBox 17"/>
          <p:cNvSpPr txBox="1">
            <a:spLocks noChangeArrowheads="1"/>
          </p:cNvSpPr>
          <p:nvPr/>
        </p:nvSpPr>
        <p:spPr bwMode="auto">
          <a:xfrm>
            <a:off x="3048000" y="5954713"/>
            <a:ext cx="3505200" cy="339725"/>
          </a:xfrm>
          <a:prstGeom prst="rect">
            <a:avLst/>
          </a:prstGeom>
          <a:noFill/>
          <a:ln w="9525">
            <a:noFill/>
            <a:miter lim="800000"/>
            <a:headEnd/>
            <a:tailEnd/>
          </a:ln>
        </p:spPr>
        <p:txBody>
          <a:bodyPr>
            <a:spAutoFit/>
          </a:bodyPr>
          <a:lstStyle/>
          <a:p>
            <a:r>
              <a:rPr lang="en-US" sz="1600">
                <a:latin typeface="Futura Book" charset="0"/>
              </a:rPr>
              <a:t>7. Back up Important Files</a:t>
            </a:r>
          </a:p>
        </p:txBody>
      </p:sp>
      <p:pic>
        <p:nvPicPr>
          <p:cNvPr id="22" name="Picture 21" descr="usb_purple.jpg"/>
          <p:cNvPicPr>
            <a:picLocks/>
          </p:cNvPicPr>
          <p:nvPr/>
        </p:nvPicPr>
        <p:blipFill>
          <a:blip r:embed="rId8" cstate="print"/>
          <a:stretch>
            <a:fillRect/>
          </a:stretch>
        </p:blipFill>
        <p:spPr>
          <a:xfrm>
            <a:off x="2362200" y="5867400"/>
            <a:ext cx="685800" cy="630936"/>
          </a:xfrm>
          <a:prstGeom prst="rect">
            <a:avLst/>
          </a:prstGeom>
          <a:scene3d>
            <a:camera prst="isometricOffAxis1Right"/>
            <a:lightRig rig="threePt" dir="t"/>
          </a:scene3d>
          <a:sp3d>
            <a:bevelT w="127000" h="254000"/>
            <a:bevelB w="114300"/>
          </a:sp3d>
        </p:spPr>
      </p:pic>
      <p:sp>
        <p:nvSpPr>
          <p:cNvPr id="21523" name="TextBox 22"/>
          <p:cNvSpPr txBox="1">
            <a:spLocks noChangeArrowheads="1"/>
          </p:cNvSpPr>
          <p:nvPr/>
        </p:nvSpPr>
        <p:spPr bwMode="auto">
          <a:xfrm>
            <a:off x="3048000" y="5224463"/>
            <a:ext cx="3505200" cy="338137"/>
          </a:xfrm>
          <a:prstGeom prst="rect">
            <a:avLst/>
          </a:prstGeom>
          <a:noFill/>
          <a:ln w="9525">
            <a:noFill/>
            <a:miter lim="800000"/>
            <a:headEnd/>
            <a:tailEnd/>
          </a:ln>
        </p:spPr>
        <p:txBody>
          <a:bodyPr>
            <a:spAutoFit/>
          </a:bodyPr>
          <a:lstStyle/>
          <a:p>
            <a:r>
              <a:rPr lang="en-US" sz="1600">
                <a:latin typeface="Futura Book" charset="0"/>
              </a:rPr>
              <a:t>6. Protect Passwords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Picture 7"/>
          <p:cNvPicPr>
            <a:picLocks noChangeAspect="1" noChangeArrowheads="1"/>
          </p:cNvPicPr>
          <p:nvPr/>
        </p:nvPicPr>
        <p:blipFill>
          <a:blip r:embed="rId2" cstate="print"/>
          <a:srcRect/>
          <a:stretch>
            <a:fillRect/>
          </a:stretch>
        </p:blipFill>
        <p:spPr bwMode="auto">
          <a:xfrm>
            <a:off x="1752600" y="1143000"/>
            <a:ext cx="21844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111" name="Picture 6"/>
          <p:cNvPicPr>
            <a:picLocks noChangeAspect="1" noChangeArrowheads="1"/>
          </p:cNvPicPr>
          <p:nvPr/>
        </p:nvPicPr>
        <p:blipFill>
          <a:blip r:embed="rId3" cstate="print"/>
          <a:srcRect/>
          <a:stretch>
            <a:fillRect/>
          </a:stretch>
        </p:blipFill>
        <p:spPr bwMode="auto">
          <a:xfrm>
            <a:off x="1752600" y="990600"/>
            <a:ext cx="21844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11" name="Picture 10" descr="usb_purple.jpg"/>
          <p:cNvPicPr>
            <a:picLocks/>
          </p:cNvPicPr>
          <p:nvPr/>
        </p:nvPicPr>
        <p:blipFill>
          <a:blip r:embed="rId4" cstate="print"/>
          <a:stretch>
            <a:fillRect/>
          </a:stretch>
        </p:blipFill>
        <p:spPr>
          <a:xfrm>
            <a:off x="1761744" y="838200"/>
            <a:ext cx="219456" cy="228600"/>
          </a:xfrm>
          <a:prstGeom prst="rect">
            <a:avLst/>
          </a:prstGeom>
          <a:scene3d>
            <a:camera prst="isometricTopUp"/>
            <a:lightRig rig="threePt" dir="t"/>
          </a:scene3d>
          <a:sp3d>
            <a:bevelT w="38100" h="82550"/>
            <a:bevelB w="114300"/>
          </a:sp3d>
        </p:spPr>
      </p:pic>
      <p:sp>
        <p:nvSpPr>
          <p:cNvPr id="10" name="Rectangle 9"/>
          <p:cNvSpPr/>
          <p:nvPr/>
        </p:nvSpPr>
        <p:spPr>
          <a:xfrm>
            <a:off x="381000" y="1828800"/>
            <a:ext cx="8382000" cy="4191000"/>
          </a:xfrm>
          <a:prstGeom prst="rect">
            <a:avLst/>
          </a:prstGeom>
          <a:solidFill>
            <a:srgbClr val="F2EBCC"/>
          </a:solidFill>
          <a:ln>
            <a:solidFill>
              <a:srgbClr val="E5D699"/>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274320" indent="-274320" fontAlgn="auto">
              <a:spcBef>
                <a:spcPts val="0"/>
              </a:spcBef>
              <a:spcAft>
                <a:spcPts val="0"/>
              </a:spcAft>
              <a:buFont typeface="Wingdings" pitchFamily="2" charset="2"/>
              <a:buChar char="§"/>
              <a:defRPr/>
            </a:pPr>
            <a:r>
              <a:rPr lang="en-US" sz="1400" dirty="0">
                <a:solidFill>
                  <a:srgbClr val="002666"/>
                </a:solidFill>
                <a:latin typeface="Futura Book" pitchFamily="34" charset="0"/>
              </a:rPr>
              <a:t>Updates-sometimes called </a:t>
            </a:r>
            <a:r>
              <a:rPr lang="en-US" sz="1400" i="1" dirty="0">
                <a:solidFill>
                  <a:srgbClr val="002666"/>
                </a:solidFill>
                <a:latin typeface="Futura Book" pitchFamily="34" charset="0"/>
              </a:rPr>
              <a:t>patches</a:t>
            </a:r>
            <a:r>
              <a:rPr lang="en-US" sz="1400" dirty="0">
                <a:solidFill>
                  <a:srgbClr val="002666"/>
                </a:solidFill>
                <a:latin typeface="Futura Book" pitchFamily="34" charset="0"/>
              </a:rPr>
              <a:t>-fix problems with your operating system (OS) (e.g., Windows XP, Windows Vista, Mac OS X) and software programs (e.g., Microsoft Office applications).</a:t>
            </a:r>
          </a:p>
          <a:p>
            <a:pPr marL="274320" indent="-274320" fontAlgn="auto">
              <a:spcBef>
                <a:spcPts val="0"/>
              </a:spcBef>
              <a:spcAft>
                <a:spcPts val="0"/>
              </a:spcAft>
              <a:defRPr/>
            </a:pPr>
            <a:endParaRPr lang="en-US" sz="1400" dirty="0">
              <a:solidFill>
                <a:srgbClr val="002666"/>
              </a:solidFill>
              <a:latin typeface="Futura Book" pitchFamily="34" charset="0"/>
            </a:endParaRPr>
          </a:p>
          <a:p>
            <a:pPr marL="274320" indent="-274320" fontAlgn="auto">
              <a:spcBef>
                <a:spcPts val="0"/>
              </a:spcBef>
              <a:spcAft>
                <a:spcPts val="0"/>
              </a:spcAft>
              <a:buFont typeface="Wingdings" pitchFamily="2" charset="2"/>
              <a:buChar char="§"/>
              <a:defRPr/>
            </a:pPr>
            <a:r>
              <a:rPr lang="en-US" sz="1400" dirty="0">
                <a:solidFill>
                  <a:srgbClr val="002666"/>
                </a:solidFill>
                <a:latin typeface="Futura Book" pitchFamily="34" charset="0"/>
              </a:rPr>
              <a:t>Most new operating systems are set to download updates by default. After updates are downloaded, you will be asked to install them. Click yes!</a:t>
            </a:r>
          </a:p>
          <a:p>
            <a:pPr marL="274320" indent="-274320" fontAlgn="auto">
              <a:spcBef>
                <a:spcPts val="0"/>
              </a:spcBef>
              <a:spcAft>
                <a:spcPts val="0"/>
              </a:spcAft>
              <a:buFont typeface="Wingdings" pitchFamily="2" charset="2"/>
              <a:buChar char="§"/>
              <a:defRPr/>
            </a:pPr>
            <a:endParaRPr lang="en-US" sz="1400" dirty="0">
              <a:solidFill>
                <a:srgbClr val="002666"/>
              </a:solidFill>
              <a:latin typeface="Futura Book" pitchFamily="34" charset="0"/>
            </a:endParaRPr>
          </a:p>
          <a:p>
            <a:pPr marL="274320" indent="-274320" fontAlgn="auto">
              <a:spcBef>
                <a:spcPts val="0"/>
              </a:spcBef>
              <a:spcAft>
                <a:spcPts val="0"/>
              </a:spcAft>
              <a:buFont typeface="Wingdings" pitchFamily="2" charset="2"/>
              <a:buChar char="§"/>
              <a:defRPr/>
            </a:pPr>
            <a:r>
              <a:rPr lang="en-US" sz="1400" dirty="0">
                <a:solidFill>
                  <a:srgbClr val="002666"/>
                </a:solidFill>
                <a:latin typeface="Futura Book" pitchFamily="34" charset="0"/>
              </a:rPr>
              <a:t>To download patches for your system and software, visit:</a:t>
            </a:r>
          </a:p>
          <a:p>
            <a:pPr marL="1188720" lvl="2" indent="-274320" fontAlgn="auto">
              <a:spcBef>
                <a:spcPts val="0"/>
              </a:spcBef>
              <a:spcAft>
                <a:spcPts val="0"/>
              </a:spcAft>
              <a:buFont typeface="Wingdings" pitchFamily="2" charset="2"/>
              <a:buChar char="§"/>
              <a:defRPr/>
            </a:pPr>
            <a:r>
              <a:rPr lang="en-US" sz="1400" dirty="0">
                <a:solidFill>
                  <a:srgbClr val="002666"/>
                </a:solidFill>
                <a:latin typeface="Futura Book" pitchFamily="34" charset="0"/>
              </a:rPr>
              <a:t>Windows Update: </a:t>
            </a:r>
            <a:r>
              <a:rPr lang="en-US" sz="1400" dirty="0">
                <a:hlinkClick r:id="rId5"/>
              </a:rPr>
              <a:t>http://windowsupdate.microsoft.com</a:t>
            </a:r>
            <a:r>
              <a:rPr lang="en-US" sz="1400" dirty="0"/>
              <a:t> </a:t>
            </a:r>
            <a:r>
              <a:rPr lang="en-US" sz="1400" dirty="0">
                <a:solidFill>
                  <a:schemeClr val="accent1">
                    <a:lumMod val="50000"/>
                  </a:schemeClr>
                </a:solidFill>
              </a:rPr>
              <a:t>to get or ensure you have all the latest operating system updates only. Newer Windows systems are set to download these updates by default.</a:t>
            </a:r>
          </a:p>
          <a:p>
            <a:pPr marL="1188720" lvl="2" indent="-274320" fontAlgn="auto">
              <a:spcBef>
                <a:spcPts val="0"/>
              </a:spcBef>
              <a:spcAft>
                <a:spcPts val="0"/>
              </a:spcAft>
              <a:buFont typeface="Wingdings" pitchFamily="2" charset="2"/>
              <a:buChar char="§"/>
              <a:defRPr/>
            </a:pPr>
            <a:r>
              <a:rPr lang="en-US" sz="1400" dirty="0">
                <a:solidFill>
                  <a:schemeClr val="accent1">
                    <a:lumMod val="50000"/>
                  </a:schemeClr>
                </a:solidFill>
              </a:rPr>
              <a:t>Microsoft Update: </a:t>
            </a:r>
            <a:r>
              <a:rPr lang="en-US" sz="1400" dirty="0">
                <a:hlinkClick r:id="rId6"/>
              </a:rPr>
              <a:t>http://www.update.microsoft.com/microsoftupdate/ </a:t>
            </a:r>
            <a:r>
              <a:rPr lang="en-US" sz="1400" dirty="0">
                <a:solidFill>
                  <a:schemeClr val="accent1">
                    <a:lumMod val="50000"/>
                  </a:schemeClr>
                </a:solidFill>
              </a:rPr>
              <a:t>to get or ensure you have all the latest OS </a:t>
            </a:r>
            <a:r>
              <a:rPr lang="en-US" sz="1400" b="1" dirty="0">
                <a:solidFill>
                  <a:schemeClr val="accent1">
                    <a:lumMod val="50000"/>
                  </a:schemeClr>
                </a:solidFill>
              </a:rPr>
              <a:t>and</a:t>
            </a:r>
            <a:r>
              <a:rPr lang="en-US" sz="1400" dirty="0">
                <a:solidFill>
                  <a:schemeClr val="accent1">
                    <a:lumMod val="50000"/>
                  </a:schemeClr>
                </a:solidFill>
              </a:rPr>
              <a:t> Microsoft Office software updates. You must sign up for this service.</a:t>
            </a:r>
          </a:p>
          <a:p>
            <a:pPr marL="1188720" lvl="2" indent="-274320" fontAlgn="auto">
              <a:spcBef>
                <a:spcPts val="0"/>
              </a:spcBef>
              <a:spcAft>
                <a:spcPts val="0"/>
              </a:spcAft>
              <a:buFont typeface="Wingdings" pitchFamily="2" charset="2"/>
              <a:buChar char="§"/>
              <a:defRPr/>
            </a:pPr>
            <a:r>
              <a:rPr lang="en-US" sz="1400" dirty="0">
                <a:solidFill>
                  <a:schemeClr val="accent1">
                    <a:lumMod val="50000"/>
                  </a:schemeClr>
                </a:solidFill>
              </a:rPr>
              <a:t>Apple: </a:t>
            </a:r>
            <a:r>
              <a:rPr lang="en-US" sz="1400" dirty="0">
                <a:hlinkClick r:id="rId7"/>
              </a:rPr>
              <a:t>http://www.apple.com/support</a:t>
            </a:r>
            <a:endParaRPr lang="en-US" sz="1400" dirty="0"/>
          </a:p>
          <a:p>
            <a:pPr marL="1188720" lvl="2" indent="-274320" fontAlgn="auto">
              <a:spcBef>
                <a:spcPts val="0"/>
              </a:spcBef>
              <a:spcAft>
                <a:spcPts val="0"/>
              </a:spcAft>
              <a:buFont typeface="Wingdings" pitchFamily="2" charset="2"/>
              <a:buChar char="§"/>
              <a:defRPr/>
            </a:pPr>
            <a:r>
              <a:rPr lang="en-US" sz="1400" dirty="0">
                <a:solidFill>
                  <a:srgbClr val="002666"/>
                </a:solidFill>
                <a:latin typeface="Futura Book" pitchFamily="34" charset="0"/>
              </a:rPr>
              <a:t>Unix: Consult documentation or online help for system update information and instructions.</a:t>
            </a:r>
          </a:p>
          <a:p>
            <a:pPr marL="274320" indent="-274320" fontAlgn="auto">
              <a:spcBef>
                <a:spcPts val="0"/>
              </a:spcBef>
              <a:spcAft>
                <a:spcPts val="0"/>
              </a:spcAft>
              <a:defRPr/>
            </a:pPr>
            <a:endParaRPr lang="en-US" sz="1400" dirty="0">
              <a:solidFill>
                <a:srgbClr val="002666"/>
              </a:solidFill>
              <a:latin typeface="Futura Book" pitchFamily="34" charset="0"/>
            </a:endParaRPr>
          </a:p>
          <a:p>
            <a:pPr marL="274320" indent="-274320" fontAlgn="auto">
              <a:spcBef>
                <a:spcPts val="0"/>
              </a:spcBef>
              <a:spcAft>
                <a:spcPts val="0"/>
              </a:spcAft>
              <a:buFont typeface="Wingdings" pitchFamily="2" charset="2"/>
              <a:buChar char="§"/>
              <a:defRPr/>
            </a:pPr>
            <a:r>
              <a:rPr lang="en-US" sz="1400" dirty="0">
                <a:solidFill>
                  <a:srgbClr val="002666"/>
                </a:solidFill>
                <a:latin typeface="Futura Book" pitchFamily="34" charset="0"/>
              </a:rPr>
              <a:t>Be sure to restart your computer after updates are installed so that the patches can be applied immediately.</a:t>
            </a:r>
          </a:p>
          <a:p>
            <a:pPr fontAlgn="auto">
              <a:spcBef>
                <a:spcPts val="0"/>
              </a:spcBef>
              <a:spcAft>
                <a:spcPts val="0"/>
              </a:spcAft>
              <a:defRPr/>
            </a:pPr>
            <a:endParaRPr lang="en-US" sz="2400" dirty="0">
              <a:solidFill>
                <a:schemeClr val="tx2">
                  <a:lumMod val="75000"/>
                </a:schemeClr>
              </a:solidFill>
              <a:latin typeface="Futura Book" pitchFamily="34" charset="0"/>
            </a:endParaRPr>
          </a:p>
          <a:p>
            <a:pPr fontAlgn="auto">
              <a:spcBef>
                <a:spcPts val="0"/>
              </a:spcBef>
              <a:spcAft>
                <a:spcPts val="0"/>
              </a:spcAft>
              <a:defRPr/>
            </a:pPr>
            <a:endParaRPr lang="en-US" sz="2400" dirty="0">
              <a:solidFill>
                <a:schemeClr val="tx2">
                  <a:lumMod val="75000"/>
                </a:schemeClr>
              </a:solidFill>
              <a:latin typeface="Futura Book" pitchFamily="34" charset="0"/>
            </a:endParaRPr>
          </a:p>
          <a:p>
            <a:pPr fontAlgn="auto">
              <a:spcBef>
                <a:spcPts val="0"/>
              </a:spcBef>
              <a:spcAft>
                <a:spcPts val="0"/>
              </a:spcAft>
              <a:defRPr/>
            </a:pPr>
            <a:endParaRPr lang="en-US" sz="2400" dirty="0">
              <a:solidFill>
                <a:schemeClr val="tx2">
                  <a:lumMod val="75000"/>
                </a:schemeClr>
              </a:solidFill>
              <a:latin typeface="Futura Book" pitchFamily="34" charset="0"/>
            </a:endParaRPr>
          </a:p>
          <a:p>
            <a:pPr lvl="3" fontAlgn="auto">
              <a:spcBef>
                <a:spcPts val="0"/>
              </a:spcBef>
              <a:spcAft>
                <a:spcPts val="0"/>
              </a:spcAft>
              <a:defRPr/>
            </a:pPr>
            <a:endParaRPr lang="en-US" sz="2000" dirty="0">
              <a:solidFill>
                <a:schemeClr val="tx2">
                  <a:lumMod val="75000"/>
                </a:schemeClr>
              </a:solidFill>
              <a:latin typeface="Futura Book" pitchFamily="34" charset="0"/>
            </a:endParaRPr>
          </a:p>
          <a:p>
            <a:pPr lvl="3" fontAlgn="auto">
              <a:spcBef>
                <a:spcPts val="0"/>
              </a:spcBef>
              <a:spcAft>
                <a:spcPts val="0"/>
              </a:spcAft>
              <a:buFont typeface="Courier New" pitchFamily="49" charset="0"/>
              <a:buChar char="o"/>
              <a:defRPr/>
            </a:pPr>
            <a:endParaRPr lang="en-US" sz="2000" dirty="0">
              <a:solidFill>
                <a:schemeClr val="tx2">
                  <a:lumMod val="75000"/>
                </a:schemeClr>
              </a:solidFill>
              <a:latin typeface="Futura Book" pitchFamily="34" charset="0"/>
            </a:endParaRPr>
          </a:p>
          <a:p>
            <a:pPr lvl="3" fontAlgn="auto">
              <a:spcBef>
                <a:spcPts val="0"/>
              </a:spcBef>
              <a:spcAft>
                <a:spcPts val="0"/>
              </a:spcAft>
              <a:defRPr/>
            </a:pPr>
            <a:endParaRPr lang="en-US" sz="2000" dirty="0">
              <a:solidFill>
                <a:schemeClr val="tx2">
                  <a:lumMod val="75000"/>
                </a:schemeClr>
              </a:solidFill>
              <a:latin typeface="Futura Book" pitchFamily="34" charset="0"/>
            </a:endParaRPr>
          </a:p>
          <a:p>
            <a:pPr fontAlgn="auto">
              <a:spcBef>
                <a:spcPts val="0"/>
              </a:spcBef>
              <a:spcAft>
                <a:spcPts val="0"/>
              </a:spcAft>
              <a:defRPr/>
            </a:pPr>
            <a:endParaRPr lang="en-US" dirty="0">
              <a:solidFill>
                <a:schemeClr val="tx2">
                  <a:lumMod val="75000"/>
                </a:schemeClr>
              </a:solidFill>
              <a:latin typeface="Futura Book" pitchFamily="34" charset="0"/>
            </a:endParaRPr>
          </a:p>
        </p:txBody>
      </p:sp>
      <p:sp>
        <p:nvSpPr>
          <p:cNvPr id="2" name="Title 1"/>
          <p:cNvSpPr>
            <a:spLocks noGrp="1"/>
          </p:cNvSpPr>
          <p:nvPr>
            <p:ph type="title"/>
          </p:nvPr>
        </p:nvSpPr>
        <p:spPr>
          <a:xfrm>
            <a:off x="2209800" y="609600"/>
            <a:ext cx="6705600" cy="533400"/>
          </a:xfrm>
        </p:spPr>
        <p:txBody>
          <a:bodyPr rtlCol="0">
            <a:noAutofit/>
          </a:bodyPr>
          <a:lstStyle/>
          <a:p>
            <a:pPr algn="l" eaLnBrk="1" fontAlgn="auto" hangingPunct="1">
              <a:spcAft>
                <a:spcPts val="0"/>
              </a:spcAft>
              <a:defRPr/>
            </a:pPr>
            <a:r>
              <a:rPr lang="en-US" sz="3200" cap="small" spc="300" dirty="0" smtClean="0">
                <a:solidFill>
                  <a:srgbClr val="002666"/>
                </a:solidFill>
                <a:latin typeface="Futura Book" pitchFamily="34" charset="0"/>
                <a:ea typeface="+mj-ea"/>
              </a:rPr>
              <a:t>Install OS/Software Updates</a:t>
            </a:r>
            <a:endParaRPr lang="en-US" sz="3200" cap="small" spc="300" dirty="0">
              <a:solidFill>
                <a:srgbClr val="002666"/>
              </a:solidFill>
              <a:latin typeface="Futura Book" pitchFamily="34" charset="0"/>
              <a:ea typeface="+mj-ea"/>
            </a:endParaRPr>
          </a:p>
        </p:txBody>
      </p:sp>
      <p:pic>
        <p:nvPicPr>
          <p:cNvPr id="112" name="Picture 2"/>
          <p:cNvPicPr>
            <a:picLocks noChangeAspect="1" noChangeArrowheads="1"/>
          </p:cNvPicPr>
          <p:nvPr/>
        </p:nvPicPr>
        <p:blipFill>
          <a:blip r:embed="rId8" cstate="print"/>
          <a:srcRect/>
          <a:stretch>
            <a:fillRect/>
          </a:stretch>
        </p:blipFill>
        <p:spPr bwMode="auto">
          <a:xfrm>
            <a:off x="533400" y="381000"/>
            <a:ext cx="1165013" cy="1219200"/>
          </a:xfrm>
          <a:prstGeom prst="rect">
            <a:avLst/>
          </a:prstGeom>
          <a:noFill/>
          <a:ln w="9525">
            <a:noFill/>
            <a:miter lim="800000"/>
            <a:headEnd/>
            <a:tailEnd/>
          </a:ln>
          <a:effectLst/>
          <a:scene3d>
            <a:camera prst="isometricOffAxis1Right"/>
            <a:lightRig rig="threePt" dir="t"/>
          </a:scene3d>
          <a:sp3d prstMaterial="matte">
            <a:bevelT w="127000" h="254000"/>
            <a:bevelB w="114300" prst="coolSlant"/>
          </a:sp3d>
        </p:spPr>
      </p:pic>
      <p:pic>
        <p:nvPicPr>
          <p:cNvPr id="113" name="Picture 5"/>
          <p:cNvPicPr>
            <a:picLocks noChangeAspect="1" noChangeArrowheads="1"/>
          </p:cNvPicPr>
          <p:nvPr/>
        </p:nvPicPr>
        <p:blipFill>
          <a:blip r:embed="rId9" cstate="print"/>
          <a:srcRect/>
          <a:stretch>
            <a:fillRect/>
          </a:stretch>
        </p:blipFill>
        <p:spPr bwMode="auto">
          <a:xfrm>
            <a:off x="1752600" y="685800"/>
            <a:ext cx="21844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108" name="Picture 4"/>
          <p:cNvPicPr>
            <a:picLocks noChangeAspect="1" noChangeArrowheads="1"/>
          </p:cNvPicPr>
          <p:nvPr/>
        </p:nvPicPr>
        <p:blipFill>
          <a:blip r:embed="rId10" cstate="print"/>
          <a:srcRect/>
          <a:stretch>
            <a:fillRect/>
          </a:stretch>
        </p:blipFill>
        <p:spPr bwMode="auto">
          <a:xfrm>
            <a:off x="1752600" y="533400"/>
            <a:ext cx="21844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109" name="Picture 3"/>
          <p:cNvPicPr>
            <a:picLocks noChangeAspect="1" noChangeArrowheads="1"/>
          </p:cNvPicPr>
          <p:nvPr/>
        </p:nvPicPr>
        <p:blipFill>
          <a:blip r:embed="rId11" cstate="print"/>
          <a:srcRect/>
          <a:stretch>
            <a:fillRect/>
          </a:stretch>
        </p:blipFill>
        <p:spPr bwMode="auto">
          <a:xfrm>
            <a:off x="1752600" y="381000"/>
            <a:ext cx="21844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p:cNvPicPr>
            <a:picLocks noChangeAspect="1" noChangeArrowheads="1"/>
          </p:cNvPicPr>
          <p:nvPr/>
        </p:nvPicPr>
        <p:blipFill>
          <a:blip r:embed="rId2" cstate="print"/>
          <a:srcRect/>
          <a:stretch>
            <a:fillRect/>
          </a:stretch>
        </p:blipFill>
        <p:spPr bwMode="auto">
          <a:xfrm>
            <a:off x="1752600" y="11430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7" name="Picture 6"/>
          <p:cNvPicPr>
            <a:picLocks noChangeAspect="1" noChangeArrowheads="1"/>
          </p:cNvPicPr>
          <p:nvPr/>
        </p:nvPicPr>
        <p:blipFill>
          <a:blip r:embed="rId3" cstate="print"/>
          <a:srcRect/>
          <a:stretch>
            <a:fillRect/>
          </a:stretch>
        </p:blipFill>
        <p:spPr bwMode="auto">
          <a:xfrm>
            <a:off x="1752600" y="9906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14" name="Picture 13" descr="usb_purple.jpg"/>
          <p:cNvPicPr>
            <a:picLocks/>
          </p:cNvPicPr>
          <p:nvPr/>
        </p:nvPicPr>
        <p:blipFill>
          <a:blip r:embed="rId4" cstate="print"/>
          <a:stretch>
            <a:fillRect/>
          </a:stretch>
        </p:blipFill>
        <p:spPr>
          <a:xfrm>
            <a:off x="1761744" y="838200"/>
            <a:ext cx="219456" cy="228600"/>
          </a:xfrm>
          <a:prstGeom prst="rect">
            <a:avLst/>
          </a:prstGeom>
          <a:scene3d>
            <a:camera prst="isometricTopUp"/>
            <a:lightRig rig="threePt" dir="t"/>
          </a:scene3d>
          <a:sp3d>
            <a:bevelT w="38100" h="82550"/>
            <a:bevelB w="114300"/>
          </a:sp3d>
        </p:spPr>
      </p:pic>
      <p:sp>
        <p:nvSpPr>
          <p:cNvPr id="2" name="Title 1"/>
          <p:cNvSpPr>
            <a:spLocks noGrp="1"/>
          </p:cNvSpPr>
          <p:nvPr>
            <p:ph type="title"/>
          </p:nvPr>
        </p:nvSpPr>
        <p:spPr>
          <a:xfrm>
            <a:off x="2209800" y="274638"/>
            <a:ext cx="6553200" cy="1143000"/>
          </a:xfrm>
        </p:spPr>
        <p:txBody>
          <a:bodyPr rtlCol="0">
            <a:normAutofit/>
          </a:bodyPr>
          <a:lstStyle/>
          <a:p>
            <a:pPr algn="l" eaLnBrk="1" fontAlgn="auto" hangingPunct="1">
              <a:spcAft>
                <a:spcPts val="0"/>
              </a:spcAft>
              <a:defRPr/>
            </a:pPr>
            <a:r>
              <a:rPr lang="en-US" sz="3200" cap="small" spc="300" dirty="0" smtClean="0">
                <a:solidFill>
                  <a:srgbClr val="002666"/>
                </a:solidFill>
                <a:latin typeface="Futura Book" pitchFamily="34" charset="0"/>
                <a:ea typeface="+mj-ea"/>
              </a:rPr>
              <a:t>Run Anti-Virus Software</a:t>
            </a:r>
            <a:endParaRPr lang="en-US" sz="3200" cap="small" spc="300" dirty="0">
              <a:solidFill>
                <a:srgbClr val="002666"/>
              </a:solidFill>
              <a:latin typeface="Futura Book" pitchFamily="34" charset="0"/>
              <a:ea typeface="+mj-ea"/>
            </a:endParaRPr>
          </a:p>
        </p:txBody>
      </p:sp>
      <p:sp>
        <p:nvSpPr>
          <p:cNvPr id="23557" name="Slide Number Placeholder 14"/>
          <p:cNvSpPr>
            <a:spLocks noGrp="1"/>
          </p:cNvSpPr>
          <p:nvPr>
            <p:ph type="sldNum" sz="quarter" idx="12"/>
          </p:nvPr>
        </p:nvSpPr>
        <p:spPr bwMode="auto">
          <a:noFill/>
          <a:ln>
            <a:miter lim="800000"/>
            <a:headEnd/>
            <a:tailEnd/>
          </a:ln>
        </p:spPr>
        <p:txBody>
          <a:bodyPr/>
          <a:lstStyle/>
          <a:p>
            <a:endParaRPr lang="en-US" dirty="0"/>
          </a:p>
        </p:txBody>
      </p:sp>
      <p:pic>
        <p:nvPicPr>
          <p:cNvPr id="5" name="Picture 3"/>
          <p:cNvPicPr>
            <a:picLocks noChangeAspect="1" noChangeArrowheads="1"/>
          </p:cNvPicPr>
          <p:nvPr/>
        </p:nvPicPr>
        <p:blipFill>
          <a:blip r:embed="rId5" cstate="print"/>
          <a:srcRect/>
          <a:stretch>
            <a:fillRect/>
          </a:stretch>
        </p:blipFill>
        <p:spPr bwMode="auto">
          <a:xfrm>
            <a:off x="533400" y="381000"/>
            <a:ext cx="1219200" cy="1219200"/>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pic>
        <p:nvPicPr>
          <p:cNvPr id="8" name="Picture 2"/>
          <p:cNvPicPr>
            <a:picLocks noChangeAspect="1" noChangeArrowheads="1"/>
          </p:cNvPicPr>
          <p:nvPr/>
        </p:nvPicPr>
        <p:blipFill>
          <a:blip r:embed="rId6" cstate="print"/>
          <a:srcRect/>
          <a:stretch>
            <a:fillRect/>
          </a:stretch>
        </p:blipFill>
        <p:spPr bwMode="auto">
          <a:xfrm>
            <a:off x="1752600" y="228600"/>
            <a:ext cx="228600" cy="228600"/>
          </a:xfrm>
          <a:prstGeom prst="rect">
            <a:avLst/>
          </a:prstGeom>
          <a:noFill/>
          <a:ln w="9525">
            <a:noFill/>
            <a:miter lim="800000"/>
            <a:headEnd/>
            <a:tailEnd/>
          </a:ln>
          <a:effectLst/>
          <a:scene3d>
            <a:camera prst="isometricOffAxis1Top">
              <a:rot lat="19476000" lon="18882000" rev="3612000"/>
            </a:camera>
            <a:lightRig rig="threePt" dir="t"/>
          </a:scene3d>
          <a:sp3d prstMaterial="metal">
            <a:bevelT w="38100" h="82550"/>
            <a:bevelB w="114300" prst="coolSlant"/>
          </a:sp3d>
        </p:spPr>
      </p:pic>
      <p:pic>
        <p:nvPicPr>
          <p:cNvPr id="9" name="Picture 5"/>
          <p:cNvPicPr>
            <a:picLocks noChangeAspect="1" noChangeArrowheads="1"/>
          </p:cNvPicPr>
          <p:nvPr/>
        </p:nvPicPr>
        <p:blipFill>
          <a:blip r:embed="rId7" cstate="print"/>
          <a:srcRect/>
          <a:stretch>
            <a:fillRect/>
          </a:stretch>
        </p:blipFill>
        <p:spPr bwMode="auto">
          <a:xfrm>
            <a:off x="1752600" y="6858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sp>
        <p:nvSpPr>
          <p:cNvPr id="11" name="Rectangle 10"/>
          <p:cNvSpPr/>
          <p:nvPr/>
        </p:nvSpPr>
        <p:spPr>
          <a:xfrm>
            <a:off x="381000" y="1752600"/>
            <a:ext cx="8382000" cy="4267200"/>
          </a:xfrm>
          <a:prstGeom prst="rect">
            <a:avLst/>
          </a:prstGeom>
          <a:solidFill>
            <a:srgbClr val="F2EBCC"/>
          </a:solidFill>
          <a:ln>
            <a:solidFill>
              <a:srgbClr val="E5D6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2">
                  <a:lumMod val="75000"/>
                </a:schemeClr>
              </a:solidFill>
              <a:latin typeface="Futura Book" pitchFamily="34" charset="0"/>
            </a:endParaRPr>
          </a:p>
        </p:txBody>
      </p:sp>
      <p:sp>
        <p:nvSpPr>
          <p:cNvPr id="12" name="Rectangle 11"/>
          <p:cNvSpPr/>
          <p:nvPr/>
        </p:nvSpPr>
        <p:spPr>
          <a:xfrm>
            <a:off x="381000" y="1817688"/>
            <a:ext cx="8382000" cy="3139321"/>
          </a:xfrm>
          <a:prstGeom prst="rect">
            <a:avLst/>
          </a:prstGeom>
        </p:spPr>
        <p:txBody>
          <a:bodyPr>
            <a:spAutoFit/>
          </a:bodyPr>
          <a:lstStyle/>
          <a:p>
            <a:pPr marL="274320" indent="-274320" fontAlgn="auto">
              <a:spcBef>
                <a:spcPts val="0"/>
              </a:spcBef>
              <a:spcAft>
                <a:spcPts val="0"/>
              </a:spcAft>
              <a:buFont typeface="Wingdings" pitchFamily="2" charset="2"/>
              <a:buChar char="§"/>
              <a:defRPr/>
            </a:pPr>
            <a:r>
              <a:rPr lang="en-US" dirty="0">
                <a:solidFill>
                  <a:srgbClr val="002666"/>
                </a:solidFill>
                <a:latin typeface="Futura Book" pitchFamily="34" charset="0"/>
                <a:ea typeface="+mn-ea"/>
              </a:rPr>
              <a:t>To avoid computer problems caused by viruses, install and run an anti-virus program </a:t>
            </a:r>
            <a:r>
              <a:rPr lang="en-US" dirty="0" smtClean="0">
                <a:solidFill>
                  <a:srgbClr val="002666"/>
                </a:solidFill>
                <a:latin typeface="Futura Book" pitchFamily="34" charset="0"/>
                <a:ea typeface="+mn-ea"/>
              </a:rPr>
              <a:t>like Norton , </a:t>
            </a:r>
            <a:r>
              <a:rPr lang="en-US" dirty="0" err="1" smtClean="0">
                <a:solidFill>
                  <a:srgbClr val="002666"/>
                </a:solidFill>
                <a:latin typeface="Futura Book" pitchFamily="34" charset="0"/>
                <a:ea typeface="+mn-ea"/>
              </a:rPr>
              <a:t>Quickheal</a:t>
            </a:r>
            <a:r>
              <a:rPr lang="en-US" dirty="0" smtClean="0">
                <a:solidFill>
                  <a:srgbClr val="002666"/>
                </a:solidFill>
                <a:latin typeface="Futura Book" pitchFamily="34" charset="0"/>
                <a:ea typeface="+mn-ea"/>
              </a:rPr>
              <a:t> Virus .</a:t>
            </a:r>
            <a:endParaRPr lang="en-US" dirty="0">
              <a:solidFill>
                <a:srgbClr val="002666"/>
              </a:solidFill>
              <a:latin typeface="Futura Book" pitchFamily="34" charset="0"/>
              <a:ea typeface="+mn-ea"/>
            </a:endParaRPr>
          </a:p>
          <a:p>
            <a:pPr marL="274320" indent="-274320" fontAlgn="auto">
              <a:spcBef>
                <a:spcPts val="0"/>
              </a:spcBef>
              <a:spcAft>
                <a:spcPts val="0"/>
              </a:spcAft>
              <a:buFont typeface="Wingdings" pitchFamily="2" charset="2"/>
              <a:buChar char="§"/>
              <a:defRPr/>
            </a:pPr>
            <a:endParaRPr lang="en-US" dirty="0">
              <a:solidFill>
                <a:srgbClr val="002666"/>
              </a:solidFill>
              <a:latin typeface="Futura Book" pitchFamily="34" charset="0"/>
              <a:ea typeface="+mn-ea"/>
            </a:endParaRPr>
          </a:p>
          <a:p>
            <a:pPr marL="274320" indent="-274320" fontAlgn="auto">
              <a:spcBef>
                <a:spcPts val="0"/>
              </a:spcBef>
              <a:spcAft>
                <a:spcPts val="0"/>
              </a:spcAft>
              <a:buFont typeface="Wingdings" pitchFamily="2" charset="2"/>
              <a:buChar char="§"/>
              <a:defRPr/>
            </a:pPr>
            <a:r>
              <a:rPr lang="en-US" dirty="0">
                <a:solidFill>
                  <a:srgbClr val="002666"/>
                </a:solidFill>
                <a:latin typeface="Futura Book" pitchFamily="34" charset="0"/>
                <a:ea typeface="+mn-ea"/>
              </a:rPr>
              <a:t>Periodically, check to see if your anti-virus is up to date by opening your anti-virus program and checking the </a:t>
            </a:r>
            <a:r>
              <a:rPr lang="en-US" i="1" dirty="0">
                <a:solidFill>
                  <a:srgbClr val="002666"/>
                </a:solidFill>
                <a:latin typeface="Futura Book" pitchFamily="34" charset="0"/>
                <a:ea typeface="+mn-ea"/>
              </a:rPr>
              <a:t>Last updated: </a:t>
            </a:r>
            <a:r>
              <a:rPr lang="en-US" dirty="0">
                <a:solidFill>
                  <a:srgbClr val="002666"/>
                </a:solidFill>
                <a:latin typeface="Futura Book" pitchFamily="34" charset="0"/>
                <a:ea typeface="+mn-ea"/>
              </a:rPr>
              <a:t>date.</a:t>
            </a:r>
          </a:p>
          <a:p>
            <a:pPr marL="274320" indent="-274320" fontAlgn="auto">
              <a:spcBef>
                <a:spcPts val="0"/>
              </a:spcBef>
              <a:spcAft>
                <a:spcPts val="0"/>
              </a:spcAft>
              <a:buFont typeface="Wingdings" pitchFamily="2" charset="2"/>
              <a:buChar char="§"/>
              <a:defRPr/>
            </a:pPr>
            <a:endParaRPr lang="en-US" dirty="0">
              <a:solidFill>
                <a:srgbClr val="002666"/>
              </a:solidFill>
              <a:latin typeface="Futura Book" pitchFamily="34" charset="0"/>
              <a:ea typeface="+mn-ea"/>
            </a:endParaRPr>
          </a:p>
          <a:p>
            <a:pPr marL="274320" indent="-274320" fontAlgn="auto">
              <a:spcBef>
                <a:spcPts val="0"/>
              </a:spcBef>
              <a:spcAft>
                <a:spcPts val="0"/>
              </a:spcAft>
              <a:buFont typeface="Wingdings" pitchFamily="2" charset="2"/>
              <a:buChar char="§"/>
              <a:defRPr/>
            </a:pPr>
            <a:r>
              <a:rPr lang="en-US" dirty="0">
                <a:solidFill>
                  <a:srgbClr val="002666"/>
                </a:solidFill>
                <a:latin typeface="Futura Book" pitchFamily="34" charset="0"/>
                <a:ea typeface="+mn-ea"/>
              </a:rPr>
              <a:t>Anti-virus software removes viruses, quarantines and repairs infected files, and can help prevent future viruses</a:t>
            </a:r>
            <a:r>
              <a:rPr lang="en-US" dirty="0" smtClean="0">
                <a:solidFill>
                  <a:srgbClr val="002666"/>
                </a:solidFill>
                <a:latin typeface="Futura Book" pitchFamily="34" charset="0"/>
                <a:ea typeface="+mn-ea"/>
              </a:rPr>
              <a:t>.</a:t>
            </a:r>
          </a:p>
          <a:p>
            <a:pPr marL="274320" indent="-274320" fontAlgn="auto">
              <a:spcBef>
                <a:spcPts val="0"/>
              </a:spcBef>
              <a:spcAft>
                <a:spcPts val="0"/>
              </a:spcAft>
              <a:buFont typeface="Wingdings" pitchFamily="2" charset="2"/>
              <a:buChar char="§"/>
              <a:defRPr/>
            </a:pPr>
            <a:endParaRPr lang="en-US" dirty="0">
              <a:solidFill>
                <a:srgbClr val="002666"/>
              </a:solidFill>
              <a:latin typeface="Futura Book" pitchFamily="34" charset="0"/>
            </a:endParaRPr>
          </a:p>
          <a:p>
            <a:pPr marL="274320" indent="-274320" fontAlgn="auto">
              <a:spcBef>
                <a:spcPts val="0"/>
              </a:spcBef>
              <a:spcAft>
                <a:spcPts val="0"/>
              </a:spcAft>
              <a:buFont typeface="Wingdings" pitchFamily="2" charset="2"/>
              <a:buChar char="§"/>
              <a:defRPr/>
            </a:pPr>
            <a:r>
              <a:rPr lang="en-US" dirty="0" smtClean="0">
                <a:solidFill>
                  <a:srgbClr val="002666"/>
                </a:solidFill>
                <a:latin typeface="Futura Book" pitchFamily="34" charset="0"/>
                <a:ea typeface="+mn-ea"/>
              </a:rPr>
              <a:t>All the systems of our school are equipped with </a:t>
            </a:r>
            <a:r>
              <a:rPr lang="en-US" dirty="0" err="1" smtClean="0">
                <a:solidFill>
                  <a:srgbClr val="002666"/>
                </a:solidFill>
                <a:latin typeface="Futura Book" pitchFamily="34" charset="0"/>
                <a:ea typeface="+mn-ea"/>
              </a:rPr>
              <a:t>QuickHeal</a:t>
            </a:r>
            <a:r>
              <a:rPr lang="en-US" dirty="0" smtClean="0">
                <a:solidFill>
                  <a:srgbClr val="002666"/>
                </a:solidFill>
                <a:latin typeface="Futura Book" pitchFamily="34" charset="0"/>
                <a:ea typeface="+mn-ea"/>
              </a:rPr>
              <a:t> Antivirus software which is being updated regularly.</a:t>
            </a:r>
            <a:endParaRPr lang="en-US" dirty="0">
              <a:solidFill>
                <a:srgbClr val="002666"/>
              </a:solidFill>
              <a:latin typeface="Futura Book" pitchFamily="34" charset="0"/>
              <a:ea typeface="+mn-ea"/>
            </a:endParaRPr>
          </a:p>
        </p:txBody>
      </p:sp>
      <p:pic>
        <p:nvPicPr>
          <p:cNvPr id="4" name="Picture 4"/>
          <p:cNvPicPr>
            <a:picLocks noChangeAspect="1" noChangeArrowheads="1"/>
          </p:cNvPicPr>
          <p:nvPr/>
        </p:nvPicPr>
        <p:blipFill>
          <a:blip r:embed="rId8" cstate="print"/>
          <a:srcRect/>
          <a:stretch>
            <a:fillRect/>
          </a:stretch>
        </p:blipFill>
        <p:spPr bwMode="auto">
          <a:xfrm>
            <a:off x="1752600" y="5334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p:cNvPicPr>
            <a:picLocks noChangeAspect="1" noChangeArrowheads="1"/>
          </p:cNvPicPr>
          <p:nvPr/>
        </p:nvPicPr>
        <p:blipFill>
          <a:blip r:embed="rId2" cstate="print"/>
          <a:srcRect/>
          <a:stretch>
            <a:fillRect/>
          </a:stretch>
        </p:blipFill>
        <p:spPr bwMode="auto">
          <a:xfrm>
            <a:off x="1752600" y="3810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7" name="Picture 7"/>
          <p:cNvPicPr>
            <a:picLocks noChangeAspect="1" noChangeArrowheads="1"/>
          </p:cNvPicPr>
          <p:nvPr/>
        </p:nvPicPr>
        <p:blipFill>
          <a:blip r:embed="rId3" cstate="print"/>
          <a:srcRect/>
          <a:stretch>
            <a:fillRect/>
          </a:stretch>
        </p:blipFill>
        <p:spPr bwMode="auto">
          <a:xfrm>
            <a:off x="1752600" y="11430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8" name="Picture 7"/>
          <p:cNvPicPr>
            <a:picLocks noChangeAspect="1" noChangeArrowheads="1"/>
          </p:cNvPicPr>
          <p:nvPr/>
        </p:nvPicPr>
        <p:blipFill>
          <a:blip r:embed="rId4" cstate="print"/>
          <a:srcRect/>
          <a:stretch>
            <a:fillRect/>
          </a:stretch>
        </p:blipFill>
        <p:spPr bwMode="auto">
          <a:xfrm>
            <a:off x="1752600" y="9906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9" name="Picture 2"/>
          <p:cNvPicPr>
            <a:picLocks noChangeAspect="1" noChangeArrowheads="1"/>
          </p:cNvPicPr>
          <p:nvPr/>
        </p:nvPicPr>
        <p:blipFill>
          <a:blip r:embed="rId5" cstate="print"/>
          <a:srcRect/>
          <a:stretch>
            <a:fillRect/>
          </a:stretch>
        </p:blipFill>
        <p:spPr bwMode="auto">
          <a:xfrm>
            <a:off x="1752600" y="228600"/>
            <a:ext cx="228600" cy="228600"/>
          </a:xfrm>
          <a:prstGeom prst="rect">
            <a:avLst/>
          </a:prstGeom>
          <a:noFill/>
          <a:ln w="9525">
            <a:noFill/>
            <a:miter lim="800000"/>
            <a:headEnd/>
            <a:tailEnd/>
          </a:ln>
          <a:effectLst/>
          <a:scene3d>
            <a:camera prst="isometricOffAxis1Top">
              <a:rot lat="19476000" lon="18882000" rev="3612000"/>
            </a:camera>
            <a:lightRig rig="threePt" dir="t"/>
          </a:scene3d>
          <a:sp3d prstMaterial="metal">
            <a:bevelT w="38100" h="82550"/>
            <a:bevelB w="114300" prst="coolSlant"/>
          </a:sp3d>
        </p:spPr>
      </p:pic>
      <p:pic>
        <p:nvPicPr>
          <p:cNvPr id="10" name="Picture 5"/>
          <p:cNvPicPr>
            <a:picLocks noChangeAspect="1" noChangeArrowheads="1"/>
          </p:cNvPicPr>
          <p:nvPr/>
        </p:nvPicPr>
        <p:blipFill>
          <a:blip r:embed="rId6" cstate="print"/>
          <a:srcRect/>
          <a:stretch>
            <a:fillRect/>
          </a:stretch>
        </p:blipFill>
        <p:spPr bwMode="auto">
          <a:xfrm>
            <a:off x="1752600" y="8382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sp>
        <p:nvSpPr>
          <p:cNvPr id="13" name="Title 1"/>
          <p:cNvSpPr>
            <a:spLocks noGrp="1"/>
          </p:cNvSpPr>
          <p:nvPr>
            <p:ph type="title"/>
          </p:nvPr>
        </p:nvSpPr>
        <p:spPr>
          <a:xfrm>
            <a:off x="2209800" y="228600"/>
            <a:ext cx="6477000" cy="1143000"/>
          </a:xfrm>
        </p:spPr>
        <p:txBody>
          <a:bodyPr rtlCol="0">
            <a:normAutofit/>
          </a:bodyPr>
          <a:lstStyle/>
          <a:p>
            <a:pPr algn="l" eaLnBrk="1" fontAlgn="auto" hangingPunct="1">
              <a:spcAft>
                <a:spcPts val="0"/>
              </a:spcAft>
              <a:defRPr/>
            </a:pPr>
            <a:r>
              <a:rPr lang="en-US" sz="3200" cap="small" spc="300" dirty="0" smtClean="0">
                <a:solidFill>
                  <a:srgbClr val="002666"/>
                </a:solidFill>
                <a:latin typeface="Futura Book" pitchFamily="34" charset="0"/>
                <a:ea typeface="+mj-ea"/>
              </a:rPr>
              <a:t>Prevent Identity Theft</a:t>
            </a:r>
            <a:endParaRPr lang="en-US" sz="3200" cap="small" spc="300" dirty="0">
              <a:solidFill>
                <a:srgbClr val="002666"/>
              </a:solidFill>
              <a:latin typeface="Futura Book" pitchFamily="34" charset="0"/>
              <a:ea typeface="+mj-ea"/>
            </a:endParaRPr>
          </a:p>
        </p:txBody>
      </p:sp>
      <p:pic>
        <p:nvPicPr>
          <p:cNvPr id="12" name="Picture 4"/>
          <p:cNvPicPr>
            <a:picLocks noGrp="1" noChangeAspect="1" noChangeArrowheads="1"/>
          </p:cNvPicPr>
          <p:nvPr>
            <p:ph idx="1"/>
          </p:nvPr>
        </p:nvPicPr>
        <p:blipFill>
          <a:blip r:embed="rId7" cstate="print"/>
          <a:srcRect/>
          <a:stretch>
            <a:fillRect/>
          </a:stretch>
        </p:blipFill>
        <p:spPr>
          <a:xfrm>
            <a:off x="533400" y="384048"/>
            <a:ext cx="1216152" cy="1216152"/>
          </a:xfrm>
          <a:scene3d>
            <a:camera prst="isometricOffAxis1Right"/>
            <a:lightRig rig="threePt" dir="t"/>
          </a:scene3d>
          <a:sp3d prstMaterial="metal">
            <a:bevelT w="127000" h="254000"/>
            <a:bevelB w="114300" prst="coolSlant"/>
          </a:sp3d>
        </p:spPr>
      </p:pic>
      <p:sp>
        <p:nvSpPr>
          <p:cNvPr id="24584" name="Slide Number Placeholder 15"/>
          <p:cNvSpPr>
            <a:spLocks noGrp="1"/>
          </p:cNvSpPr>
          <p:nvPr>
            <p:ph type="sldNum" sz="quarter" idx="12"/>
          </p:nvPr>
        </p:nvSpPr>
        <p:spPr bwMode="auto">
          <a:noFill/>
          <a:ln>
            <a:miter lim="800000"/>
            <a:headEnd/>
            <a:tailEnd/>
          </a:ln>
        </p:spPr>
        <p:txBody>
          <a:bodyPr/>
          <a:lstStyle/>
          <a:p>
            <a:endParaRPr lang="en-US" dirty="0"/>
          </a:p>
        </p:txBody>
      </p:sp>
      <p:sp>
        <p:nvSpPr>
          <p:cNvPr id="15" name="Rectangle 14"/>
          <p:cNvSpPr/>
          <p:nvPr/>
        </p:nvSpPr>
        <p:spPr>
          <a:xfrm>
            <a:off x="304800" y="1752600"/>
            <a:ext cx="8382000" cy="4267200"/>
          </a:xfrm>
          <a:prstGeom prst="rect">
            <a:avLst/>
          </a:prstGeom>
          <a:solidFill>
            <a:srgbClr val="F2EBCC"/>
          </a:solidFill>
          <a:ln>
            <a:solidFill>
              <a:srgbClr val="E5D699"/>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273050" indent="-273050">
              <a:buFont typeface="Wingdings" pitchFamily="2" charset="2"/>
              <a:buChar char="§"/>
            </a:pPr>
            <a:r>
              <a:rPr lang="en-US" sz="1600">
                <a:solidFill>
                  <a:srgbClr val="002666"/>
                </a:solidFill>
                <a:latin typeface="Futura Book" charset="0"/>
                <a:ea typeface="ＭＳ Ｐゴシック" pitchFamily="34" charset="-128"/>
              </a:rPr>
              <a:t>Don't give out financial account numbers, Social Security numbers, driver</a:t>
            </a:r>
            <a:r>
              <a:rPr lang="ja-JP" altLang="en-US" sz="1600">
                <a:solidFill>
                  <a:srgbClr val="002666"/>
                </a:solidFill>
                <a:latin typeface="Futura Book" charset="0"/>
              </a:rPr>
              <a:t>’</a:t>
            </a:r>
            <a:r>
              <a:rPr lang="en-US" altLang="ja-JP" sz="1600">
                <a:solidFill>
                  <a:srgbClr val="002666"/>
                </a:solidFill>
                <a:latin typeface="Futura Book" charset="0"/>
              </a:rPr>
              <a:t>s license numbers or other personal identity information unless you know exactly who's receiving it. Protect others people</a:t>
            </a:r>
            <a:r>
              <a:rPr lang="ja-JP" altLang="en-US" sz="1600">
                <a:solidFill>
                  <a:srgbClr val="002666"/>
                </a:solidFill>
                <a:latin typeface="Futura Book" charset="0"/>
              </a:rPr>
              <a:t>’</a:t>
            </a:r>
            <a:r>
              <a:rPr lang="en-US" altLang="ja-JP" sz="1600">
                <a:solidFill>
                  <a:srgbClr val="002666"/>
                </a:solidFill>
                <a:latin typeface="Futura Book" charset="0"/>
              </a:rPr>
              <a:t>s information as you would your own.</a:t>
            </a:r>
          </a:p>
          <a:p>
            <a:pPr marL="273050" indent="-273050"/>
            <a:endParaRPr lang="en-US" sz="1600">
              <a:solidFill>
                <a:srgbClr val="002666"/>
              </a:solidFill>
              <a:latin typeface="Futura Book" charset="0"/>
              <a:ea typeface="ＭＳ Ｐゴシック" pitchFamily="34" charset="-128"/>
            </a:endParaRPr>
          </a:p>
          <a:p>
            <a:pPr marL="273050" indent="-273050">
              <a:buFont typeface="Wingdings" pitchFamily="2" charset="2"/>
              <a:buChar char="§"/>
            </a:pPr>
            <a:r>
              <a:rPr lang="en-US" sz="1600">
                <a:solidFill>
                  <a:srgbClr val="002666"/>
                </a:solidFill>
                <a:latin typeface="Futura Book" charset="0"/>
                <a:ea typeface="ＭＳ Ｐゴシック" pitchFamily="34" charset="-128"/>
              </a:rPr>
              <a:t>Never send personal or confidential information via email or instant messages as these can be easily intercepted.</a:t>
            </a:r>
          </a:p>
          <a:p>
            <a:pPr marL="273050" indent="-273050"/>
            <a:endParaRPr lang="en-US" sz="1600">
              <a:solidFill>
                <a:srgbClr val="002666"/>
              </a:solidFill>
              <a:latin typeface="Futura Book" charset="0"/>
              <a:ea typeface="ＭＳ Ｐゴシック" pitchFamily="34" charset="-128"/>
            </a:endParaRPr>
          </a:p>
          <a:p>
            <a:pPr marL="273050" indent="-273050">
              <a:buFont typeface="Wingdings" pitchFamily="2" charset="2"/>
              <a:buChar char="§"/>
            </a:pPr>
            <a:r>
              <a:rPr lang="en-US" sz="1600">
                <a:solidFill>
                  <a:srgbClr val="002666"/>
                </a:solidFill>
                <a:latin typeface="Futura Book" charset="0"/>
                <a:ea typeface="ＭＳ Ｐゴシック" pitchFamily="34" charset="-128"/>
              </a:rPr>
              <a:t>Beware of phishing scams - a form of fraud that uses email messages that appear to be from a reputable business (often a financial institution) in an attempt to gain personal or account information. These often do not include a personal salutation. Never enter personal information into an online form you accessed via a link in an email you were not expecting. Legitimate businesses will not ask for personal information online.</a:t>
            </a:r>
          </a:p>
          <a:p>
            <a:pPr marL="273050" indent="-273050">
              <a:buFont typeface="Wingdings" pitchFamily="2" charset="2"/>
              <a:buChar char="§"/>
            </a:pPr>
            <a:endParaRPr lang="en-US" sz="1600">
              <a:solidFill>
                <a:srgbClr val="002666"/>
              </a:solidFill>
              <a:latin typeface="Futura Book" charset="0"/>
              <a:ea typeface="ＭＳ Ｐゴシック" pitchFamily="34" charset="-128"/>
            </a:endParaRPr>
          </a:p>
          <a:p>
            <a:pPr marL="273050" indent="-273050">
              <a:buFont typeface="Wingdings" pitchFamily="2" charset="2"/>
              <a:buChar char="§"/>
            </a:pPr>
            <a:r>
              <a:rPr lang="en-US" sz="1600">
                <a:solidFill>
                  <a:srgbClr val="002666"/>
                </a:solidFill>
                <a:latin typeface="Futura Book" charset="0"/>
                <a:ea typeface="ＭＳ Ｐゴシック" pitchFamily="34" charset="-128"/>
              </a:rPr>
              <a:t>Order a copy of your credit report from each of the three major credit bureaus-Equifax, Experian, and Trans Union. Reports can be ordered online at each of the bureaus</a:t>
            </a:r>
            <a:r>
              <a:rPr lang="ja-JP" altLang="en-US" sz="1600">
                <a:solidFill>
                  <a:srgbClr val="002666"/>
                </a:solidFill>
                <a:latin typeface="Futura Book" charset="0"/>
              </a:rPr>
              <a:t>’</a:t>
            </a:r>
            <a:r>
              <a:rPr lang="en-US" altLang="ja-JP" sz="1600">
                <a:solidFill>
                  <a:srgbClr val="002666"/>
                </a:solidFill>
                <a:latin typeface="Futura Book" charset="0"/>
              </a:rPr>
              <a:t> Web sites. Make sure reports are accurate and include only those activities you have authorized.</a:t>
            </a:r>
          </a:p>
          <a:p>
            <a:pPr marL="273050" indent="-273050"/>
            <a:endParaRPr lang="en-US" sz="2000">
              <a:solidFill>
                <a:srgbClr val="17375E"/>
              </a:solidFill>
              <a:latin typeface="Futura Book" charset="0"/>
              <a:ea typeface="ＭＳ Ｐゴシック" pitchFamily="34" charset="-128"/>
            </a:endParaRPr>
          </a:p>
          <a:p>
            <a:pPr marL="273050" indent="-273050"/>
            <a:endParaRPr lang="en-US" sz="2000">
              <a:solidFill>
                <a:srgbClr val="17375E"/>
              </a:solidFill>
              <a:latin typeface="Futura Book" charset="0"/>
              <a:ea typeface="ＭＳ Ｐゴシック" pitchFamily="34" charset="-128"/>
            </a:endParaRPr>
          </a:p>
          <a:p>
            <a:pPr marL="273050" indent="-273050"/>
            <a:endParaRPr lang="en-US">
              <a:solidFill>
                <a:srgbClr val="17375E"/>
              </a:solidFill>
              <a:latin typeface="Futura Book" charset="0"/>
              <a:ea typeface="ＭＳ Ｐゴシック" pitchFamily="34" charset="-128"/>
            </a:endParaRPr>
          </a:p>
        </p:txBody>
      </p:sp>
      <p:pic>
        <p:nvPicPr>
          <p:cNvPr id="14" name="Picture 13" descr="usb_purple.jpg"/>
          <p:cNvPicPr>
            <a:picLocks/>
          </p:cNvPicPr>
          <p:nvPr/>
        </p:nvPicPr>
        <p:blipFill>
          <a:blip r:embed="rId8" cstate="print"/>
          <a:stretch>
            <a:fillRect/>
          </a:stretch>
        </p:blipFill>
        <p:spPr>
          <a:xfrm>
            <a:off x="1761744" y="685800"/>
            <a:ext cx="219456" cy="228600"/>
          </a:xfrm>
          <a:prstGeom prst="rect">
            <a:avLst/>
          </a:prstGeom>
          <a:scene3d>
            <a:camera prst="isometricTopUp"/>
            <a:lightRig rig="threePt" dir="t"/>
          </a:scene3d>
          <a:sp3d>
            <a:bevelT w="38100" h="82550"/>
            <a:bevelB w="114300"/>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2" cstate="print"/>
          <a:srcRect/>
          <a:stretch>
            <a:fillRect/>
          </a:stretch>
        </p:blipFill>
        <p:spPr bwMode="auto">
          <a:xfrm>
            <a:off x="1752600" y="5334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sp>
        <p:nvSpPr>
          <p:cNvPr id="10" name="Title 1"/>
          <p:cNvSpPr>
            <a:spLocks noGrp="1"/>
          </p:cNvSpPr>
          <p:nvPr>
            <p:ph type="title"/>
          </p:nvPr>
        </p:nvSpPr>
        <p:spPr>
          <a:xfrm>
            <a:off x="2209800" y="274638"/>
            <a:ext cx="6477000" cy="1143000"/>
          </a:xfrm>
        </p:spPr>
        <p:txBody>
          <a:bodyPr rtlCol="0">
            <a:noAutofit/>
          </a:bodyPr>
          <a:lstStyle/>
          <a:p>
            <a:pPr algn="l" eaLnBrk="1" fontAlgn="auto" hangingPunct="1">
              <a:spcAft>
                <a:spcPts val="0"/>
              </a:spcAft>
              <a:defRPr/>
            </a:pPr>
            <a:r>
              <a:rPr lang="en-US" sz="3200" cap="small" spc="300" dirty="0" smtClean="0">
                <a:solidFill>
                  <a:srgbClr val="002666"/>
                </a:solidFill>
                <a:latin typeface="Futura Book" pitchFamily="34" charset="0"/>
                <a:ea typeface="+mj-ea"/>
              </a:rPr>
              <a:t>Turn on Personal Firewalls</a:t>
            </a:r>
            <a:endParaRPr lang="en-US" sz="3200" cap="small" spc="300" dirty="0">
              <a:solidFill>
                <a:srgbClr val="002666"/>
              </a:solidFill>
              <a:latin typeface="Futura Book" pitchFamily="34" charset="0"/>
              <a:ea typeface="+mj-ea"/>
            </a:endParaRPr>
          </a:p>
        </p:txBody>
      </p:sp>
      <p:sp>
        <p:nvSpPr>
          <p:cNvPr id="12" name="Content Placeholder 11"/>
          <p:cNvSpPr>
            <a:spLocks noGrp="1"/>
          </p:cNvSpPr>
          <p:nvPr>
            <p:ph idx="1"/>
          </p:nvPr>
        </p:nvSpPr>
        <p:spPr>
          <a:xfrm>
            <a:off x="457200" y="1722438"/>
            <a:ext cx="8229600" cy="4297362"/>
          </a:xfrm>
          <a:solidFill>
            <a:srgbClr val="F2EBCC"/>
          </a:solidFill>
          <a:ln>
            <a:solidFill>
              <a:srgbClr val="E5D699"/>
            </a:solidFill>
          </a:ln>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marL="273050" indent="-273050" eaLnBrk="1" hangingPunct="1">
              <a:lnSpc>
                <a:spcPct val="90000"/>
              </a:lnSpc>
              <a:spcBef>
                <a:spcPct val="0"/>
              </a:spcBef>
              <a:buFont typeface="Wingdings" pitchFamily="2" charset="2"/>
              <a:buChar char="§"/>
            </a:pPr>
            <a:r>
              <a:rPr lang="en-US" sz="1600" smtClean="0">
                <a:solidFill>
                  <a:srgbClr val="002666"/>
                </a:solidFill>
                <a:latin typeface="Futura Book" charset="0"/>
                <a:ea typeface="ＭＳ Ｐゴシック" pitchFamily="34" charset="-128"/>
              </a:rPr>
              <a:t>Check your computer's security settings for a built-in personal firewall. If you have one, turn it on. Microsoft Vista and Mac OSX have built-in firewalls. For more information, see:</a:t>
            </a:r>
          </a:p>
          <a:p>
            <a:pPr lvl="2" eaLnBrk="1" hangingPunct="1">
              <a:lnSpc>
                <a:spcPct val="90000"/>
              </a:lnSpc>
            </a:pPr>
            <a:r>
              <a:rPr lang="en-US" sz="1600" smtClean="0">
                <a:solidFill>
                  <a:srgbClr val="002666"/>
                </a:solidFill>
                <a:latin typeface="Futura Book" charset="0"/>
                <a:ea typeface="ＭＳ Ｐゴシック" pitchFamily="34" charset="-128"/>
              </a:rPr>
              <a:t>Mac Firewall  </a:t>
            </a:r>
          </a:p>
          <a:p>
            <a:pPr lvl="2" eaLnBrk="1" hangingPunct="1">
              <a:lnSpc>
                <a:spcPct val="90000"/>
              </a:lnSpc>
              <a:buFont typeface="Arial" pitchFamily="34" charset="0"/>
              <a:buNone/>
            </a:pPr>
            <a:r>
              <a:rPr lang="en-US" sz="1600" smtClean="0">
                <a:solidFill>
                  <a:srgbClr val="002666"/>
                </a:solidFill>
                <a:latin typeface="Futura Book" charset="0"/>
                <a:ea typeface="ＭＳ Ｐゴシック" pitchFamily="34" charset="-128"/>
              </a:rPr>
              <a:t>	</a:t>
            </a:r>
            <a:r>
              <a:rPr lang="en-US" sz="1500" smtClean="0">
                <a:solidFill>
                  <a:srgbClr val="002666"/>
                </a:solidFill>
                <a:latin typeface="Futura Book" charset="0"/>
                <a:ea typeface="ＭＳ Ｐゴシック" pitchFamily="34" charset="-128"/>
              </a:rPr>
              <a:t>(</a:t>
            </a:r>
            <a:r>
              <a:rPr lang="en-US" sz="1600" u="sng" smtClean="0">
                <a:solidFill>
                  <a:srgbClr val="002666"/>
                </a:solidFill>
                <a:ea typeface="ＭＳ Ｐゴシック" pitchFamily="34" charset="-128"/>
                <a:hlinkClick r:id="rId3"/>
              </a:rPr>
              <a:t>docs.info.apple.com/article.html?path=Mac/10.4/en/mh1042.html</a:t>
            </a:r>
            <a:r>
              <a:rPr lang="en-US" sz="1400" smtClean="0">
                <a:solidFill>
                  <a:srgbClr val="002666"/>
                </a:solidFill>
                <a:ea typeface="ＭＳ Ｐゴシック" pitchFamily="34" charset="-128"/>
              </a:rPr>
              <a:t>) </a:t>
            </a:r>
          </a:p>
          <a:p>
            <a:pPr lvl="2" eaLnBrk="1" hangingPunct="1">
              <a:lnSpc>
                <a:spcPct val="90000"/>
              </a:lnSpc>
            </a:pPr>
            <a:r>
              <a:rPr lang="en-US" sz="1600" smtClean="0">
                <a:solidFill>
                  <a:srgbClr val="002666"/>
                </a:solidFill>
                <a:latin typeface="Futura Book" charset="0"/>
                <a:ea typeface="ＭＳ Ｐゴシック" pitchFamily="34" charset="-128"/>
              </a:rPr>
              <a:t>Microsoft Firewall </a:t>
            </a:r>
            <a:r>
              <a:rPr lang="en-US" sz="1500" smtClean="0">
                <a:solidFill>
                  <a:srgbClr val="002666"/>
                </a:solidFill>
                <a:latin typeface="Futura Book" charset="0"/>
                <a:ea typeface="ＭＳ Ｐゴシック" pitchFamily="34" charset="-128"/>
              </a:rPr>
              <a:t>(</a:t>
            </a:r>
            <a:r>
              <a:rPr lang="en-US" sz="1600" smtClean="0">
                <a:solidFill>
                  <a:srgbClr val="002666"/>
                </a:solidFill>
                <a:ea typeface="ＭＳ Ｐゴシック" pitchFamily="34" charset="-128"/>
                <a:hlinkClick r:id="rId4"/>
              </a:rPr>
              <a:t>www.microsoft.com/windowsxp/using/networking/security/winfirewall.mspx</a:t>
            </a:r>
            <a:r>
              <a:rPr lang="en-US" sz="1500" smtClean="0">
                <a:solidFill>
                  <a:srgbClr val="002666"/>
                </a:solidFill>
                <a:latin typeface="Futura Book" charset="0"/>
                <a:ea typeface="ＭＳ Ｐゴシック" pitchFamily="34" charset="-128"/>
              </a:rPr>
              <a:t>)</a:t>
            </a:r>
          </a:p>
          <a:p>
            <a:pPr lvl="2" eaLnBrk="1" hangingPunct="1">
              <a:lnSpc>
                <a:spcPct val="90000"/>
              </a:lnSpc>
            </a:pPr>
            <a:r>
              <a:rPr lang="en-US" sz="1500" smtClean="0">
                <a:solidFill>
                  <a:srgbClr val="002666"/>
                </a:solidFill>
                <a:latin typeface="Futura Book" charset="0"/>
                <a:ea typeface="ＭＳ Ｐゴシック" pitchFamily="34" charset="-128"/>
              </a:rPr>
              <a:t>Unix users should consult system documentation or online help for personal firewall instructions and/or recommendations.</a:t>
            </a:r>
          </a:p>
          <a:p>
            <a:pPr marL="273050" indent="-273050" eaLnBrk="1" hangingPunct="1">
              <a:lnSpc>
                <a:spcPct val="90000"/>
              </a:lnSpc>
              <a:spcBef>
                <a:spcPct val="0"/>
              </a:spcBef>
              <a:buFont typeface="Arial" pitchFamily="34" charset="0"/>
              <a:buNone/>
            </a:pPr>
            <a:endParaRPr lang="en-US" sz="1600" smtClean="0">
              <a:solidFill>
                <a:srgbClr val="002666"/>
              </a:solidFill>
              <a:latin typeface="Futura Book" charset="0"/>
              <a:ea typeface="ＭＳ Ｐゴシック" pitchFamily="34" charset="-128"/>
            </a:endParaRPr>
          </a:p>
          <a:p>
            <a:pPr marL="273050" indent="-273050" eaLnBrk="1" hangingPunct="1">
              <a:lnSpc>
                <a:spcPct val="90000"/>
              </a:lnSpc>
              <a:spcBef>
                <a:spcPct val="0"/>
              </a:spcBef>
              <a:buFont typeface="Wingdings" pitchFamily="2" charset="2"/>
              <a:buChar char="§"/>
            </a:pPr>
            <a:r>
              <a:rPr lang="en-US" sz="1600" smtClean="0">
                <a:solidFill>
                  <a:srgbClr val="002666"/>
                </a:solidFill>
                <a:latin typeface="Futura Book" charset="0"/>
                <a:ea typeface="ＭＳ Ｐゴシック" pitchFamily="34" charset="-128"/>
              </a:rPr>
              <a:t>Once your firewall is turned on, test your firewall for open ports that could allow in viruses and hackers. Firewall scanners like the one on </a:t>
            </a:r>
            <a:r>
              <a:rPr lang="en-US" sz="1600" smtClean="0">
                <a:solidFill>
                  <a:srgbClr val="002666"/>
                </a:solidFill>
                <a:ea typeface="ＭＳ Ｐゴシック" pitchFamily="34" charset="-128"/>
                <a:hlinkClick r:id="rId5"/>
              </a:rPr>
              <a:t>http://www.auditmypc.com/firewall-test.asp</a:t>
            </a:r>
            <a:r>
              <a:rPr lang="en-US" sz="1600" smtClean="0">
                <a:solidFill>
                  <a:srgbClr val="002666"/>
                </a:solidFill>
                <a:ea typeface="ＭＳ Ｐゴシック" pitchFamily="34" charset="-128"/>
              </a:rPr>
              <a:t> </a:t>
            </a:r>
            <a:r>
              <a:rPr lang="en-US" sz="1600" smtClean="0">
                <a:solidFill>
                  <a:srgbClr val="002666"/>
                </a:solidFill>
                <a:latin typeface="Futura Book" charset="0"/>
                <a:ea typeface="ＭＳ Ｐゴシック" pitchFamily="34" charset="-128"/>
              </a:rPr>
              <a:t>simplify this process.</a:t>
            </a:r>
          </a:p>
          <a:p>
            <a:pPr marL="273050" indent="-273050" eaLnBrk="1" hangingPunct="1">
              <a:lnSpc>
                <a:spcPct val="90000"/>
              </a:lnSpc>
              <a:spcBef>
                <a:spcPct val="0"/>
              </a:spcBef>
              <a:buFont typeface="Arial" pitchFamily="34" charset="0"/>
              <a:buNone/>
            </a:pPr>
            <a:endParaRPr lang="en-US" sz="1600" smtClean="0">
              <a:solidFill>
                <a:srgbClr val="002666"/>
              </a:solidFill>
              <a:latin typeface="Futura Book" charset="0"/>
              <a:ea typeface="ＭＳ Ｐゴシック" pitchFamily="34" charset="-128"/>
            </a:endParaRPr>
          </a:p>
          <a:p>
            <a:pPr marL="273050" indent="-273050" eaLnBrk="1" hangingPunct="1">
              <a:lnSpc>
                <a:spcPct val="90000"/>
              </a:lnSpc>
              <a:spcBef>
                <a:spcPct val="0"/>
              </a:spcBef>
              <a:buFont typeface="Wingdings" pitchFamily="2" charset="2"/>
              <a:buChar char="§"/>
            </a:pPr>
            <a:r>
              <a:rPr lang="en-US" sz="1600" smtClean="0">
                <a:solidFill>
                  <a:srgbClr val="002666"/>
                </a:solidFill>
                <a:latin typeface="Futura Book" charset="0"/>
                <a:ea typeface="ＭＳ Ｐゴシック" pitchFamily="34" charset="-128"/>
              </a:rPr>
              <a:t>Firewalls act as protective barriers between computers and the internet.</a:t>
            </a:r>
          </a:p>
          <a:p>
            <a:pPr marL="273050" indent="-273050" eaLnBrk="1" hangingPunct="1">
              <a:lnSpc>
                <a:spcPct val="90000"/>
              </a:lnSpc>
              <a:spcBef>
                <a:spcPct val="0"/>
              </a:spcBef>
              <a:buFont typeface="Wingdings" pitchFamily="2" charset="2"/>
              <a:buChar char="§"/>
            </a:pPr>
            <a:endParaRPr lang="en-US" sz="1600" smtClean="0">
              <a:solidFill>
                <a:srgbClr val="002666"/>
              </a:solidFill>
              <a:latin typeface="Futura Book" charset="0"/>
              <a:ea typeface="ＭＳ Ｐゴシック" pitchFamily="34" charset="-128"/>
            </a:endParaRPr>
          </a:p>
          <a:p>
            <a:pPr marL="273050" indent="-273050" eaLnBrk="1" hangingPunct="1">
              <a:lnSpc>
                <a:spcPct val="90000"/>
              </a:lnSpc>
              <a:spcBef>
                <a:spcPct val="0"/>
              </a:spcBef>
              <a:buFont typeface="Wingdings" pitchFamily="2" charset="2"/>
              <a:buChar char="§"/>
            </a:pPr>
            <a:r>
              <a:rPr lang="en-US" sz="1600" smtClean="0">
                <a:solidFill>
                  <a:srgbClr val="002666"/>
                </a:solidFill>
                <a:latin typeface="Futura Book" charset="0"/>
                <a:ea typeface="ＭＳ Ｐゴシック" pitchFamily="34" charset="-128"/>
              </a:rPr>
              <a:t>Hackers search the Internet by sending out pings (calls) to random computers and wait for responses. Firewalls prevent your computer from responding to these calls.</a:t>
            </a:r>
          </a:p>
          <a:p>
            <a:pPr marL="273050" indent="-273050" eaLnBrk="1" hangingPunct="1">
              <a:lnSpc>
                <a:spcPct val="90000"/>
              </a:lnSpc>
              <a:spcBef>
                <a:spcPct val="0"/>
              </a:spcBef>
              <a:buFont typeface="Arial" pitchFamily="34" charset="0"/>
              <a:buNone/>
            </a:pPr>
            <a:endParaRPr lang="en-US" sz="2000" i="1" smtClean="0">
              <a:solidFill>
                <a:srgbClr val="17375E"/>
              </a:solidFill>
              <a:latin typeface="Futura Book" charset="0"/>
              <a:ea typeface="ＭＳ Ｐゴシック" pitchFamily="34" charset="-128"/>
            </a:endParaRPr>
          </a:p>
          <a:p>
            <a:pPr marL="273050" indent="-273050" eaLnBrk="1" hangingPunct="1">
              <a:lnSpc>
                <a:spcPct val="90000"/>
              </a:lnSpc>
              <a:spcBef>
                <a:spcPct val="0"/>
              </a:spcBef>
              <a:buFont typeface="Arial" pitchFamily="34" charset="0"/>
              <a:buNone/>
            </a:pPr>
            <a:endParaRPr lang="en-US" sz="2000" i="1" smtClean="0">
              <a:solidFill>
                <a:srgbClr val="17375E"/>
              </a:solidFill>
              <a:latin typeface="Futura Book" charset="0"/>
              <a:ea typeface="ＭＳ Ｐゴシック" pitchFamily="34" charset="-128"/>
            </a:endParaRPr>
          </a:p>
          <a:p>
            <a:pPr marL="273050" indent="-273050" eaLnBrk="1" hangingPunct="1">
              <a:lnSpc>
                <a:spcPct val="90000"/>
              </a:lnSpc>
              <a:spcBef>
                <a:spcPct val="0"/>
              </a:spcBef>
              <a:buFont typeface="Arial" pitchFamily="34" charset="0"/>
              <a:buNone/>
            </a:pPr>
            <a:endParaRPr lang="en-US" sz="2000" i="1" smtClean="0">
              <a:solidFill>
                <a:srgbClr val="17375E"/>
              </a:solidFill>
              <a:latin typeface="Futura Book" charset="0"/>
              <a:ea typeface="ＭＳ Ｐゴシック" pitchFamily="34" charset="-128"/>
            </a:endParaRPr>
          </a:p>
        </p:txBody>
      </p:sp>
      <p:sp>
        <p:nvSpPr>
          <p:cNvPr id="25604" name="Slide Number Placeholder 12"/>
          <p:cNvSpPr>
            <a:spLocks noGrp="1"/>
          </p:cNvSpPr>
          <p:nvPr>
            <p:ph type="sldNum" sz="quarter" idx="12"/>
          </p:nvPr>
        </p:nvSpPr>
        <p:spPr bwMode="auto">
          <a:noFill/>
          <a:ln>
            <a:miter lim="800000"/>
            <a:headEnd/>
            <a:tailEnd/>
          </a:ln>
        </p:spPr>
        <p:txBody>
          <a:bodyPr/>
          <a:lstStyle/>
          <a:p>
            <a:endParaRPr lang="en-US" dirty="0"/>
          </a:p>
        </p:txBody>
      </p:sp>
      <p:pic>
        <p:nvPicPr>
          <p:cNvPr id="4" name="Picture 7"/>
          <p:cNvPicPr>
            <a:picLocks noChangeAspect="1" noChangeArrowheads="1"/>
          </p:cNvPicPr>
          <p:nvPr/>
        </p:nvPicPr>
        <p:blipFill>
          <a:blip r:embed="rId6" cstate="print"/>
          <a:srcRect/>
          <a:stretch>
            <a:fillRect/>
          </a:stretch>
        </p:blipFill>
        <p:spPr bwMode="auto">
          <a:xfrm>
            <a:off x="1752600" y="11430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5" name="Picture 4"/>
          <p:cNvPicPr>
            <a:picLocks noChangeAspect="1" noChangeArrowheads="1"/>
          </p:cNvPicPr>
          <p:nvPr/>
        </p:nvPicPr>
        <p:blipFill>
          <a:blip r:embed="rId7" cstate="print"/>
          <a:srcRect/>
          <a:stretch>
            <a:fillRect/>
          </a:stretch>
        </p:blipFill>
        <p:spPr bwMode="auto">
          <a:xfrm>
            <a:off x="1752600" y="9906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7" name="Picture 3"/>
          <p:cNvPicPr>
            <a:picLocks noChangeAspect="1" noChangeArrowheads="1"/>
          </p:cNvPicPr>
          <p:nvPr/>
        </p:nvPicPr>
        <p:blipFill>
          <a:blip r:embed="rId8" cstate="print"/>
          <a:srcRect/>
          <a:stretch>
            <a:fillRect/>
          </a:stretch>
        </p:blipFill>
        <p:spPr bwMode="auto">
          <a:xfrm>
            <a:off x="1752600" y="3810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9" name="Picture 5"/>
          <p:cNvPicPr>
            <a:picLocks noChangeAspect="1" noChangeArrowheads="1"/>
          </p:cNvPicPr>
          <p:nvPr/>
        </p:nvPicPr>
        <p:blipFill>
          <a:blip r:embed="rId9" cstate="print"/>
          <a:srcRect/>
          <a:stretch>
            <a:fillRect/>
          </a:stretch>
        </p:blipFill>
        <p:spPr bwMode="auto">
          <a:xfrm>
            <a:off x="533400" y="384048"/>
            <a:ext cx="1216152" cy="1216152"/>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pic>
        <p:nvPicPr>
          <p:cNvPr id="11" name="Picture 10" descr="usb_purple.jpg"/>
          <p:cNvPicPr>
            <a:picLocks/>
          </p:cNvPicPr>
          <p:nvPr/>
        </p:nvPicPr>
        <p:blipFill>
          <a:blip r:embed="rId10" cstate="print"/>
          <a:stretch>
            <a:fillRect/>
          </a:stretch>
        </p:blipFill>
        <p:spPr>
          <a:xfrm>
            <a:off x="1761744" y="838200"/>
            <a:ext cx="219456" cy="228600"/>
          </a:xfrm>
          <a:prstGeom prst="rect">
            <a:avLst/>
          </a:prstGeom>
          <a:scene3d>
            <a:camera prst="isometricTopUp"/>
            <a:lightRig rig="threePt" dir="t"/>
          </a:scene3d>
          <a:sp3d>
            <a:bevelT w="38100" h="82550"/>
            <a:bevelB w="114300"/>
          </a:sp3d>
        </p:spPr>
      </p:pic>
      <p:pic>
        <p:nvPicPr>
          <p:cNvPr id="6" name="Picture 2"/>
          <p:cNvPicPr>
            <a:picLocks noChangeAspect="1" noChangeArrowheads="1"/>
          </p:cNvPicPr>
          <p:nvPr/>
        </p:nvPicPr>
        <p:blipFill>
          <a:blip r:embed="rId11" cstate="print"/>
          <a:srcRect/>
          <a:stretch>
            <a:fillRect/>
          </a:stretch>
        </p:blipFill>
        <p:spPr bwMode="auto">
          <a:xfrm>
            <a:off x="1752600" y="228600"/>
            <a:ext cx="228600" cy="228600"/>
          </a:xfrm>
          <a:prstGeom prst="rect">
            <a:avLst/>
          </a:prstGeom>
          <a:noFill/>
          <a:ln w="9525">
            <a:noFill/>
            <a:miter lim="800000"/>
            <a:headEnd/>
            <a:tailEnd/>
          </a:ln>
          <a:effectLst/>
          <a:scene3d>
            <a:camera prst="isometricOffAxis1Top">
              <a:rot lat="19476000" lon="18882000" rev="3612000"/>
            </a:camera>
            <a:lightRig rig="threePt" dir="t"/>
          </a:scene3d>
          <a:sp3d prstMaterial="metal">
            <a:bevelT w="38100" h="82550"/>
            <a:bevelB w="114300" prst="coolSlant"/>
          </a:sp3d>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usb_purple.jpg"/>
          <p:cNvPicPr>
            <a:picLocks/>
          </p:cNvPicPr>
          <p:nvPr/>
        </p:nvPicPr>
        <p:blipFill>
          <a:blip r:embed="rId2" cstate="print"/>
          <a:stretch>
            <a:fillRect/>
          </a:stretch>
        </p:blipFill>
        <p:spPr>
          <a:xfrm>
            <a:off x="1752600" y="1143000"/>
            <a:ext cx="219456" cy="228600"/>
          </a:xfrm>
          <a:prstGeom prst="rect">
            <a:avLst/>
          </a:prstGeom>
          <a:scene3d>
            <a:camera prst="isometricTopUp"/>
            <a:lightRig rig="threePt" dir="t"/>
          </a:scene3d>
          <a:sp3d>
            <a:bevelT w="38100" h="82550"/>
            <a:bevelB w="114300"/>
          </a:sp3d>
        </p:spPr>
      </p:pic>
      <p:sp>
        <p:nvSpPr>
          <p:cNvPr id="12" name="Title 1"/>
          <p:cNvSpPr>
            <a:spLocks noGrp="1"/>
          </p:cNvSpPr>
          <p:nvPr>
            <p:ph type="title"/>
          </p:nvPr>
        </p:nvSpPr>
        <p:spPr>
          <a:xfrm>
            <a:off x="2209800" y="304800"/>
            <a:ext cx="6400800" cy="1143000"/>
          </a:xfrm>
        </p:spPr>
        <p:txBody>
          <a:bodyPr rtlCol="0">
            <a:noAutofit/>
          </a:bodyPr>
          <a:lstStyle/>
          <a:p>
            <a:pPr algn="l" eaLnBrk="1" fontAlgn="auto" hangingPunct="1">
              <a:spcAft>
                <a:spcPts val="0"/>
              </a:spcAft>
              <a:defRPr/>
            </a:pPr>
            <a:r>
              <a:rPr lang="en-US" sz="3200" cap="small" spc="300" dirty="0" smtClean="0">
                <a:solidFill>
                  <a:srgbClr val="002666"/>
                </a:solidFill>
                <a:latin typeface="Futura Book" pitchFamily="34" charset="0"/>
                <a:ea typeface="+mj-ea"/>
              </a:rPr>
              <a:t>Avoid Spyware/Adware</a:t>
            </a:r>
            <a:endParaRPr lang="en-US" sz="3200" cap="small" spc="300" dirty="0">
              <a:solidFill>
                <a:srgbClr val="002666"/>
              </a:solidFill>
              <a:latin typeface="Futura Book" pitchFamily="34" charset="0"/>
              <a:ea typeface="+mj-ea"/>
            </a:endParaRPr>
          </a:p>
        </p:txBody>
      </p:sp>
      <p:pic>
        <p:nvPicPr>
          <p:cNvPr id="9" name="Picture 5"/>
          <p:cNvPicPr>
            <a:picLocks noGrp="1" noChangeAspect="1" noChangeArrowheads="1"/>
          </p:cNvPicPr>
          <p:nvPr>
            <p:ph idx="1"/>
          </p:nvPr>
        </p:nvPicPr>
        <p:blipFill>
          <a:blip r:embed="rId3" cstate="print"/>
          <a:srcRect/>
          <a:stretch>
            <a:fillRect/>
          </a:stretch>
        </p:blipFill>
        <p:spPr>
          <a:xfrm>
            <a:off x="1752600" y="685800"/>
            <a:ext cx="228600" cy="228600"/>
          </a:xfrm>
          <a:scene3d>
            <a:camera prst="isometricTopUp"/>
            <a:lightRig rig="threePt" dir="t"/>
          </a:scene3d>
          <a:sp3d prstMaterial="metal">
            <a:bevelT w="38100" h="82550"/>
            <a:bevelB w="114300" prst="coolSlant"/>
          </a:sp3d>
        </p:spPr>
      </p:pic>
      <p:sp>
        <p:nvSpPr>
          <p:cNvPr id="26628" name="Slide Number Placeholder 13"/>
          <p:cNvSpPr>
            <a:spLocks noGrp="1"/>
          </p:cNvSpPr>
          <p:nvPr>
            <p:ph type="sldNum" sz="quarter" idx="12"/>
          </p:nvPr>
        </p:nvSpPr>
        <p:spPr bwMode="auto">
          <a:noFill/>
          <a:ln>
            <a:miter lim="800000"/>
            <a:headEnd/>
            <a:tailEnd/>
          </a:ln>
        </p:spPr>
        <p:txBody>
          <a:bodyPr/>
          <a:lstStyle/>
          <a:p>
            <a:endParaRPr lang="en-US" dirty="0"/>
          </a:p>
        </p:txBody>
      </p:sp>
      <p:pic>
        <p:nvPicPr>
          <p:cNvPr id="7" name="Picture 4"/>
          <p:cNvPicPr>
            <a:picLocks noChangeAspect="1" noChangeArrowheads="1"/>
          </p:cNvPicPr>
          <p:nvPr/>
        </p:nvPicPr>
        <p:blipFill>
          <a:blip r:embed="rId4" cstate="print"/>
          <a:srcRect/>
          <a:stretch>
            <a:fillRect/>
          </a:stretch>
        </p:blipFill>
        <p:spPr bwMode="auto">
          <a:xfrm>
            <a:off x="1752600" y="5334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4" name="Picture 7"/>
          <p:cNvPicPr>
            <a:picLocks noChangeAspect="1" noChangeArrowheads="1"/>
          </p:cNvPicPr>
          <p:nvPr/>
        </p:nvPicPr>
        <p:blipFill>
          <a:blip r:embed="rId5" cstate="print"/>
          <a:srcRect/>
          <a:stretch>
            <a:fillRect/>
          </a:stretch>
        </p:blipFill>
        <p:spPr bwMode="auto">
          <a:xfrm>
            <a:off x="1752600" y="9906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6" name="Picture 3"/>
          <p:cNvPicPr>
            <a:picLocks noChangeAspect="1" noChangeArrowheads="1"/>
          </p:cNvPicPr>
          <p:nvPr/>
        </p:nvPicPr>
        <p:blipFill>
          <a:blip r:embed="rId6" cstate="print"/>
          <a:srcRect/>
          <a:stretch>
            <a:fillRect/>
          </a:stretch>
        </p:blipFill>
        <p:spPr bwMode="auto">
          <a:xfrm>
            <a:off x="1752600" y="3810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10" name="Picture 6"/>
          <p:cNvPicPr>
            <a:picLocks noChangeAspect="1" noChangeArrowheads="1"/>
          </p:cNvPicPr>
          <p:nvPr/>
        </p:nvPicPr>
        <p:blipFill>
          <a:blip r:embed="rId7" cstate="print"/>
          <a:srcRect/>
          <a:stretch>
            <a:fillRect/>
          </a:stretch>
        </p:blipFill>
        <p:spPr bwMode="auto">
          <a:xfrm>
            <a:off x="457200" y="384048"/>
            <a:ext cx="1216152" cy="1216152"/>
          </a:xfrm>
          <a:prstGeom prst="rect">
            <a:avLst/>
          </a:prstGeom>
          <a:noFill/>
          <a:ln w="9525">
            <a:noFill/>
            <a:miter lim="800000"/>
            <a:headEnd/>
            <a:tailEnd/>
          </a:ln>
          <a:effectLst/>
          <a:scene3d>
            <a:camera prst="isometricOffAxis1Right"/>
            <a:lightRig rig="threePt" dir="t"/>
          </a:scene3d>
          <a:sp3d prstMaterial="metal">
            <a:bevelT w="127000" h="254000"/>
            <a:bevelB w="114300" prst="coolSlant"/>
          </a:sp3d>
        </p:spPr>
      </p:pic>
      <p:sp>
        <p:nvSpPr>
          <p:cNvPr id="11" name="Rectangle 10"/>
          <p:cNvSpPr/>
          <p:nvPr/>
        </p:nvSpPr>
        <p:spPr>
          <a:xfrm>
            <a:off x="381000" y="1752600"/>
            <a:ext cx="8382000" cy="4343400"/>
          </a:xfrm>
          <a:prstGeom prst="rect">
            <a:avLst/>
          </a:prstGeom>
          <a:solidFill>
            <a:srgbClr val="F2EBCC"/>
          </a:solidFill>
          <a:ln>
            <a:solidFill>
              <a:srgbClr val="E5D699"/>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274320" indent="-274320" fontAlgn="auto">
              <a:spcBef>
                <a:spcPts val="0"/>
              </a:spcBef>
              <a:spcAft>
                <a:spcPts val="0"/>
              </a:spcAft>
              <a:buFont typeface="Wingdings" pitchFamily="2" charset="2"/>
              <a:buChar char="§"/>
              <a:defRPr/>
            </a:pPr>
            <a:r>
              <a:rPr lang="en-US" dirty="0">
                <a:solidFill>
                  <a:srgbClr val="002666"/>
                </a:solidFill>
                <a:latin typeface="Futura Book" pitchFamily="34" charset="0"/>
              </a:rPr>
              <a:t>Spyware and adware take up memory and can slow down your computer or cause other problems.</a:t>
            </a:r>
          </a:p>
          <a:p>
            <a:pPr marL="274320" indent="-274320" fontAlgn="auto">
              <a:spcBef>
                <a:spcPts val="0"/>
              </a:spcBef>
              <a:spcAft>
                <a:spcPts val="0"/>
              </a:spcAft>
              <a:defRPr/>
            </a:pPr>
            <a:endParaRPr lang="en-US" dirty="0">
              <a:solidFill>
                <a:srgbClr val="002666"/>
              </a:solidFill>
              <a:latin typeface="Futura Book" pitchFamily="34" charset="0"/>
            </a:endParaRPr>
          </a:p>
          <a:p>
            <a:pPr marL="274320" indent="-274320" fontAlgn="auto">
              <a:spcBef>
                <a:spcPts val="0"/>
              </a:spcBef>
              <a:spcAft>
                <a:spcPts val="0"/>
              </a:spcAft>
              <a:buFont typeface="Wingdings" pitchFamily="2" charset="2"/>
              <a:buChar char="§"/>
              <a:defRPr/>
            </a:pPr>
            <a:r>
              <a:rPr lang="en-US" dirty="0">
                <a:solidFill>
                  <a:srgbClr val="002666"/>
                </a:solidFill>
                <a:latin typeface="Futura Book" pitchFamily="34" charset="0"/>
              </a:rPr>
              <a:t>Use </a:t>
            </a:r>
            <a:r>
              <a:rPr lang="en-US" dirty="0" err="1">
                <a:solidFill>
                  <a:srgbClr val="002666"/>
                </a:solidFill>
                <a:latin typeface="Futura Book" pitchFamily="34" charset="0"/>
              </a:rPr>
              <a:t>Spybot</a:t>
            </a:r>
            <a:r>
              <a:rPr lang="en-US" dirty="0">
                <a:solidFill>
                  <a:srgbClr val="002666"/>
                </a:solidFill>
                <a:latin typeface="Futura Book" pitchFamily="34" charset="0"/>
              </a:rPr>
              <a:t> and Ad-Aware to remove spyware/adware from your computer. UC Davis students, faculty and staff can get </a:t>
            </a:r>
            <a:r>
              <a:rPr lang="en-US" dirty="0" err="1">
                <a:solidFill>
                  <a:srgbClr val="002666"/>
                </a:solidFill>
                <a:latin typeface="Futura Book" pitchFamily="34" charset="0"/>
              </a:rPr>
              <a:t>Spybot</a:t>
            </a:r>
            <a:r>
              <a:rPr lang="en-US" dirty="0">
                <a:solidFill>
                  <a:srgbClr val="002666"/>
                </a:solidFill>
                <a:latin typeface="Futura Book" pitchFamily="34" charset="0"/>
              </a:rPr>
              <a:t> and Ad-Aware for free on the Internet Tools CD (available from IT Express in Shields Library). </a:t>
            </a:r>
          </a:p>
          <a:p>
            <a:pPr marL="274320" indent="-274320" fontAlgn="auto">
              <a:spcBef>
                <a:spcPts val="0"/>
              </a:spcBef>
              <a:spcAft>
                <a:spcPts val="0"/>
              </a:spcAft>
              <a:defRPr/>
            </a:pPr>
            <a:endParaRPr lang="en-US" dirty="0">
              <a:solidFill>
                <a:srgbClr val="002666"/>
              </a:solidFill>
              <a:latin typeface="Futura Book" pitchFamily="34" charset="0"/>
            </a:endParaRPr>
          </a:p>
          <a:p>
            <a:pPr marL="274320" indent="-274320" fontAlgn="auto">
              <a:spcBef>
                <a:spcPts val="0"/>
              </a:spcBef>
              <a:spcAft>
                <a:spcPts val="0"/>
              </a:spcAft>
              <a:buFont typeface="Wingdings" pitchFamily="2" charset="2"/>
              <a:buChar char="§"/>
              <a:defRPr/>
            </a:pPr>
            <a:r>
              <a:rPr lang="en-US" dirty="0">
                <a:solidFill>
                  <a:srgbClr val="002666"/>
                </a:solidFill>
                <a:latin typeface="Futura Book" pitchFamily="34" charset="0"/>
              </a:rPr>
              <a:t>Watch for allusions to spyware and adware in user agreements before installing free software programs.</a:t>
            </a:r>
          </a:p>
          <a:p>
            <a:pPr marL="274320" indent="-274320" fontAlgn="auto">
              <a:spcBef>
                <a:spcPts val="0"/>
              </a:spcBef>
              <a:spcAft>
                <a:spcPts val="0"/>
              </a:spcAft>
              <a:buFont typeface="Wingdings" pitchFamily="2" charset="2"/>
              <a:buChar char="§"/>
              <a:defRPr/>
            </a:pPr>
            <a:endParaRPr lang="en-US" dirty="0">
              <a:solidFill>
                <a:srgbClr val="002666"/>
              </a:solidFill>
              <a:latin typeface="Futura Book" pitchFamily="34" charset="0"/>
            </a:endParaRPr>
          </a:p>
          <a:p>
            <a:pPr marL="274320" indent="-274320" fontAlgn="auto">
              <a:spcBef>
                <a:spcPts val="0"/>
              </a:spcBef>
              <a:spcAft>
                <a:spcPts val="0"/>
              </a:spcAft>
              <a:buFont typeface="Wingdings" pitchFamily="2" charset="2"/>
              <a:buChar char="§"/>
              <a:defRPr/>
            </a:pPr>
            <a:r>
              <a:rPr lang="en-US" dirty="0">
                <a:solidFill>
                  <a:srgbClr val="002666"/>
                </a:solidFill>
                <a:latin typeface="Futura Book" pitchFamily="34" charset="0"/>
              </a:rPr>
              <a:t>Be wary of invitations to download software from unknown internet sources.</a:t>
            </a:r>
          </a:p>
          <a:p>
            <a:pPr marL="274320" indent="-274320" fontAlgn="auto">
              <a:spcBef>
                <a:spcPts val="0"/>
              </a:spcBef>
              <a:spcAft>
                <a:spcPts val="0"/>
              </a:spcAft>
              <a:buFont typeface="Wingdings" pitchFamily="2" charset="2"/>
              <a:buChar char="§"/>
              <a:defRPr/>
            </a:pPr>
            <a:endParaRPr lang="en-US" dirty="0">
              <a:solidFill>
                <a:schemeClr val="tx2">
                  <a:lumMod val="75000"/>
                </a:schemeClr>
              </a:solidFill>
              <a:latin typeface="Futura Book" pitchFamily="34" charset="0"/>
            </a:endParaRPr>
          </a:p>
          <a:p>
            <a:pPr fontAlgn="auto">
              <a:spcBef>
                <a:spcPts val="0"/>
              </a:spcBef>
              <a:spcAft>
                <a:spcPts val="0"/>
              </a:spcAft>
              <a:defRPr/>
            </a:pPr>
            <a:endParaRPr lang="en-US" dirty="0">
              <a:solidFill>
                <a:schemeClr val="tx2">
                  <a:lumMod val="75000"/>
                </a:schemeClr>
              </a:solidFill>
              <a:latin typeface="Futura Book" pitchFamily="34" charset="0"/>
            </a:endParaRPr>
          </a:p>
          <a:p>
            <a:pPr fontAlgn="auto">
              <a:spcBef>
                <a:spcPts val="0"/>
              </a:spcBef>
              <a:spcAft>
                <a:spcPts val="0"/>
              </a:spcAft>
              <a:defRPr/>
            </a:pPr>
            <a:endParaRPr lang="en-US" sz="1400" i="1" dirty="0">
              <a:solidFill>
                <a:schemeClr val="tx2">
                  <a:lumMod val="75000"/>
                </a:schemeClr>
              </a:solidFill>
              <a:latin typeface="Futura Book" pitchFamily="34" charset="0"/>
            </a:endParaRPr>
          </a:p>
          <a:p>
            <a:pPr fontAlgn="auto">
              <a:spcBef>
                <a:spcPts val="0"/>
              </a:spcBef>
              <a:spcAft>
                <a:spcPts val="0"/>
              </a:spcAft>
              <a:defRPr/>
            </a:pPr>
            <a:endParaRPr lang="en-US" sz="1400" i="1" dirty="0">
              <a:solidFill>
                <a:schemeClr val="tx2">
                  <a:lumMod val="75000"/>
                </a:schemeClr>
              </a:solidFill>
              <a:latin typeface="Futura Book" pitchFamily="34" charset="0"/>
            </a:endParaRPr>
          </a:p>
          <a:p>
            <a:pPr fontAlgn="auto">
              <a:spcBef>
                <a:spcPts val="0"/>
              </a:spcBef>
              <a:spcAft>
                <a:spcPts val="0"/>
              </a:spcAft>
              <a:buFont typeface="Wingdings" pitchFamily="2" charset="2"/>
              <a:buChar char="§"/>
              <a:defRPr/>
            </a:pPr>
            <a:endParaRPr lang="en-US" dirty="0">
              <a:solidFill>
                <a:schemeClr val="tx2">
                  <a:lumMod val="75000"/>
                </a:schemeClr>
              </a:solidFill>
              <a:latin typeface="Futura Book" pitchFamily="34" charset="0"/>
            </a:endParaRPr>
          </a:p>
        </p:txBody>
      </p:sp>
      <p:pic>
        <p:nvPicPr>
          <p:cNvPr id="5" name="Picture 2"/>
          <p:cNvPicPr>
            <a:picLocks noChangeAspect="1" noChangeArrowheads="1"/>
          </p:cNvPicPr>
          <p:nvPr/>
        </p:nvPicPr>
        <p:blipFill>
          <a:blip r:embed="rId8" cstate="print"/>
          <a:srcRect/>
          <a:stretch>
            <a:fillRect/>
          </a:stretch>
        </p:blipFill>
        <p:spPr bwMode="auto">
          <a:xfrm>
            <a:off x="1752600" y="228600"/>
            <a:ext cx="228600" cy="228600"/>
          </a:xfrm>
          <a:prstGeom prst="rect">
            <a:avLst/>
          </a:prstGeom>
          <a:noFill/>
          <a:ln w="9525">
            <a:noFill/>
            <a:miter lim="800000"/>
            <a:headEnd/>
            <a:tailEnd/>
          </a:ln>
          <a:effectLst/>
          <a:scene3d>
            <a:camera prst="isometricOffAxis1Top">
              <a:rot lat="19476000" lon="18882000" rev="3612000"/>
            </a:camera>
            <a:lightRig rig="threePt" dir="t"/>
          </a:scene3d>
          <a:sp3d prstMaterial="metal">
            <a:bevelT w="38100" h="82550"/>
            <a:bevelB w="114300" prst="coolSlant"/>
          </a:sp3d>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noChangeArrowheads="1"/>
          </p:cNvPicPr>
          <p:nvPr/>
        </p:nvPicPr>
        <p:blipFill>
          <a:blip r:embed="rId3" cstate="print"/>
          <a:srcRect/>
          <a:stretch>
            <a:fillRect/>
          </a:stretch>
        </p:blipFill>
        <p:spPr bwMode="auto">
          <a:xfrm>
            <a:off x="1752600" y="7620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sp>
        <p:nvSpPr>
          <p:cNvPr id="2" name="Title 1"/>
          <p:cNvSpPr>
            <a:spLocks noGrp="1"/>
          </p:cNvSpPr>
          <p:nvPr>
            <p:ph type="title"/>
          </p:nvPr>
        </p:nvSpPr>
        <p:spPr>
          <a:xfrm>
            <a:off x="2209800" y="274638"/>
            <a:ext cx="6477000" cy="1143000"/>
          </a:xfrm>
        </p:spPr>
        <p:txBody>
          <a:bodyPr rtlCol="0">
            <a:normAutofit/>
          </a:bodyPr>
          <a:lstStyle/>
          <a:p>
            <a:pPr algn="l" eaLnBrk="1" fontAlgn="auto" hangingPunct="1">
              <a:spcAft>
                <a:spcPts val="0"/>
              </a:spcAft>
              <a:defRPr/>
            </a:pPr>
            <a:r>
              <a:rPr lang="en-US" sz="3200" cap="small" spc="300" dirty="0" smtClean="0">
                <a:solidFill>
                  <a:srgbClr val="002666"/>
                </a:solidFill>
                <a:latin typeface="Futura Book" pitchFamily="34" charset="0"/>
                <a:ea typeface="+mj-ea"/>
              </a:rPr>
              <a:t>Protect Passwords</a:t>
            </a:r>
            <a:endParaRPr lang="en-US" sz="3200" cap="small" dirty="0">
              <a:solidFill>
                <a:srgbClr val="002666"/>
              </a:solidFill>
              <a:latin typeface="Futura Book" pitchFamily="34" charset="0"/>
              <a:ea typeface="+mj-ea"/>
            </a:endParaRPr>
          </a:p>
        </p:txBody>
      </p:sp>
      <p:pic>
        <p:nvPicPr>
          <p:cNvPr id="9" name="Picture 7"/>
          <p:cNvPicPr>
            <a:picLocks noGrp="1" noChangeAspect="1" noChangeArrowheads="1"/>
          </p:cNvPicPr>
          <p:nvPr>
            <p:ph idx="1"/>
          </p:nvPr>
        </p:nvPicPr>
        <p:blipFill>
          <a:blip r:embed="rId4" cstate="print"/>
          <a:srcRect/>
          <a:stretch>
            <a:fillRect/>
          </a:stretch>
        </p:blipFill>
        <p:spPr>
          <a:xfrm>
            <a:off x="533400" y="304800"/>
            <a:ext cx="1216152" cy="1216152"/>
          </a:xfrm>
          <a:scene3d>
            <a:camera prst="isometricOffAxis1Right"/>
            <a:lightRig rig="threePt" dir="t"/>
          </a:scene3d>
          <a:sp3d prstMaterial="metal">
            <a:bevelT w="127000" h="254000"/>
            <a:bevelB w="114300" prst="coolSlant"/>
          </a:sp3d>
        </p:spPr>
      </p:pic>
      <p:sp>
        <p:nvSpPr>
          <p:cNvPr id="27652" name="Slide Number Placeholder 18"/>
          <p:cNvSpPr>
            <a:spLocks noGrp="1"/>
          </p:cNvSpPr>
          <p:nvPr>
            <p:ph type="sldNum" sz="quarter" idx="12"/>
          </p:nvPr>
        </p:nvSpPr>
        <p:spPr bwMode="auto">
          <a:noFill/>
          <a:ln>
            <a:miter lim="800000"/>
            <a:headEnd/>
            <a:tailEnd/>
          </a:ln>
        </p:spPr>
        <p:txBody>
          <a:bodyPr/>
          <a:lstStyle/>
          <a:p>
            <a:endParaRPr lang="en-US" dirty="0"/>
          </a:p>
        </p:txBody>
      </p:sp>
      <p:sp>
        <p:nvSpPr>
          <p:cNvPr id="10" name="Rectangle 9"/>
          <p:cNvSpPr/>
          <p:nvPr/>
        </p:nvSpPr>
        <p:spPr>
          <a:xfrm>
            <a:off x="381000" y="1676400"/>
            <a:ext cx="8382000" cy="4419600"/>
          </a:xfrm>
          <a:prstGeom prst="rect">
            <a:avLst/>
          </a:prstGeom>
          <a:solidFill>
            <a:srgbClr val="F2EBCC"/>
          </a:solidFill>
          <a:ln>
            <a:solidFill>
              <a:srgbClr val="E5D699"/>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274320" indent="-274320" fontAlgn="auto">
              <a:spcBef>
                <a:spcPts val="0"/>
              </a:spcBef>
              <a:spcAft>
                <a:spcPts val="0"/>
              </a:spcAft>
              <a:buFont typeface="Wingdings" pitchFamily="2" charset="2"/>
              <a:buChar char="§"/>
              <a:defRPr/>
            </a:pPr>
            <a:r>
              <a:rPr lang="en-US" sz="1600" dirty="0">
                <a:solidFill>
                  <a:srgbClr val="002666"/>
                </a:solidFill>
                <a:latin typeface="Futura Book" pitchFamily="34" charset="0"/>
              </a:rPr>
              <a:t>Do not share your passwords, and always make new passwords difficult to guess by avoiding dictionary words, and mixing letters, numbers and punctuation.</a:t>
            </a:r>
          </a:p>
          <a:p>
            <a:pPr marL="274320" indent="-274320" fontAlgn="auto">
              <a:spcBef>
                <a:spcPts val="0"/>
              </a:spcBef>
              <a:spcAft>
                <a:spcPts val="0"/>
              </a:spcAft>
              <a:buFont typeface="Wingdings" pitchFamily="2" charset="2"/>
              <a:buChar char="§"/>
              <a:defRPr/>
            </a:pPr>
            <a:endParaRPr lang="en-US" sz="1600" dirty="0">
              <a:solidFill>
                <a:srgbClr val="002666"/>
              </a:solidFill>
              <a:latin typeface="Futura Book" pitchFamily="34" charset="0"/>
            </a:endParaRPr>
          </a:p>
          <a:p>
            <a:pPr marL="274320" indent="-274320" fontAlgn="auto">
              <a:spcBef>
                <a:spcPts val="0"/>
              </a:spcBef>
              <a:spcAft>
                <a:spcPts val="0"/>
              </a:spcAft>
              <a:buFont typeface="Wingdings" pitchFamily="2" charset="2"/>
              <a:buChar char="§"/>
              <a:defRPr/>
            </a:pPr>
            <a:r>
              <a:rPr lang="en-US" sz="1600" dirty="0">
                <a:solidFill>
                  <a:srgbClr val="002666"/>
                </a:solidFill>
                <a:latin typeface="Futura Book" pitchFamily="34" charset="0"/>
              </a:rPr>
              <a:t>Do not use one of these common passwords or any variation of them: qwerty1, abc123, </a:t>
            </a:r>
            <a:r>
              <a:rPr lang="en-US" sz="1600" dirty="0" err="1">
                <a:solidFill>
                  <a:srgbClr val="002666"/>
                </a:solidFill>
                <a:latin typeface="Futura Book" pitchFamily="34" charset="0"/>
              </a:rPr>
              <a:t>letmein</a:t>
            </a:r>
            <a:r>
              <a:rPr lang="en-US" sz="1600" dirty="0">
                <a:solidFill>
                  <a:srgbClr val="002666"/>
                </a:solidFill>
                <a:latin typeface="Futura Book" pitchFamily="34" charset="0"/>
              </a:rPr>
              <a:t>, password1, iloveyou1, (yourname1), baseball1.</a:t>
            </a:r>
          </a:p>
          <a:p>
            <a:pPr marL="274320" indent="-274320" fontAlgn="auto">
              <a:spcBef>
                <a:spcPts val="0"/>
              </a:spcBef>
              <a:spcAft>
                <a:spcPts val="0"/>
              </a:spcAft>
              <a:buFont typeface="Wingdings" pitchFamily="2" charset="2"/>
              <a:buChar char="§"/>
              <a:defRPr/>
            </a:pPr>
            <a:endParaRPr lang="en-US" sz="1600" dirty="0">
              <a:solidFill>
                <a:srgbClr val="002666"/>
              </a:solidFill>
              <a:latin typeface="Futura Book" pitchFamily="34" charset="0"/>
            </a:endParaRPr>
          </a:p>
          <a:p>
            <a:pPr fontAlgn="auto">
              <a:spcBef>
                <a:spcPts val="0"/>
              </a:spcBef>
              <a:spcAft>
                <a:spcPts val="0"/>
              </a:spcAft>
              <a:buFont typeface="Wingdings" pitchFamily="2" charset="2"/>
              <a:buChar char="§"/>
              <a:defRPr/>
            </a:pPr>
            <a:r>
              <a:rPr lang="en-US" sz="1600" dirty="0">
                <a:solidFill>
                  <a:srgbClr val="002666"/>
                </a:solidFill>
                <a:latin typeface="Futura Book" pitchFamily="34" charset="0"/>
              </a:rPr>
              <a:t>  Change your passwords periodically.</a:t>
            </a:r>
          </a:p>
          <a:p>
            <a:pPr fontAlgn="auto">
              <a:spcBef>
                <a:spcPts val="0"/>
              </a:spcBef>
              <a:spcAft>
                <a:spcPts val="0"/>
              </a:spcAft>
              <a:buFont typeface="Wingdings" pitchFamily="2" charset="2"/>
              <a:buChar char="§"/>
              <a:defRPr/>
            </a:pPr>
            <a:endParaRPr lang="en-US" sz="1600" dirty="0">
              <a:solidFill>
                <a:srgbClr val="002666"/>
              </a:solidFill>
              <a:latin typeface="Futura Book" pitchFamily="34" charset="0"/>
            </a:endParaRPr>
          </a:p>
          <a:p>
            <a:pPr marL="274320" indent="-274320" fontAlgn="auto">
              <a:spcBef>
                <a:spcPts val="0"/>
              </a:spcBef>
              <a:spcAft>
                <a:spcPts val="0"/>
              </a:spcAft>
              <a:buFont typeface="Wingdings" pitchFamily="2" charset="2"/>
              <a:buChar char="§"/>
              <a:defRPr/>
            </a:pPr>
            <a:r>
              <a:rPr lang="en-US" sz="1600" dirty="0">
                <a:solidFill>
                  <a:srgbClr val="002666"/>
                </a:solidFill>
                <a:latin typeface="Futura Book" pitchFamily="34" charset="0"/>
              </a:rPr>
              <a:t>When choosing a password:</a:t>
            </a:r>
          </a:p>
          <a:p>
            <a:pPr marL="731520" lvl="1" indent="-274320" fontAlgn="auto">
              <a:spcBef>
                <a:spcPts val="0"/>
              </a:spcBef>
              <a:spcAft>
                <a:spcPts val="0"/>
              </a:spcAft>
              <a:buFont typeface="Courier New" pitchFamily="49" charset="0"/>
              <a:buChar char="o"/>
              <a:defRPr/>
            </a:pPr>
            <a:r>
              <a:rPr lang="en-US" sz="1600" dirty="0">
                <a:solidFill>
                  <a:srgbClr val="002666"/>
                </a:solidFill>
                <a:latin typeface="Futura Book" pitchFamily="34" charset="0"/>
              </a:rPr>
              <a:t>Mix upper and lower case letters</a:t>
            </a:r>
          </a:p>
          <a:p>
            <a:pPr marL="731520" lvl="1" indent="-274320" fontAlgn="auto">
              <a:spcBef>
                <a:spcPts val="0"/>
              </a:spcBef>
              <a:spcAft>
                <a:spcPts val="0"/>
              </a:spcAft>
              <a:buFont typeface="Courier New" pitchFamily="49" charset="0"/>
              <a:buChar char="o"/>
              <a:defRPr/>
            </a:pPr>
            <a:r>
              <a:rPr lang="en-US" sz="1600" dirty="0">
                <a:solidFill>
                  <a:srgbClr val="002666"/>
                </a:solidFill>
                <a:latin typeface="Futura Book" pitchFamily="34" charset="0"/>
              </a:rPr>
              <a:t>Use a minimum of 8 characters</a:t>
            </a:r>
          </a:p>
          <a:p>
            <a:pPr marL="731520" lvl="1" indent="-274320" fontAlgn="auto">
              <a:spcBef>
                <a:spcPts val="0"/>
              </a:spcBef>
              <a:spcAft>
                <a:spcPts val="0"/>
              </a:spcAft>
              <a:buFont typeface="Courier New" pitchFamily="49" charset="0"/>
              <a:buChar char="o"/>
              <a:defRPr/>
            </a:pPr>
            <a:r>
              <a:rPr lang="en-US" sz="1600" dirty="0">
                <a:solidFill>
                  <a:srgbClr val="002666"/>
                </a:solidFill>
                <a:latin typeface="Futura Book" pitchFamily="34" charset="0"/>
              </a:rPr>
              <a:t>Use mnemonics to help you remember a difficult password</a:t>
            </a:r>
          </a:p>
          <a:p>
            <a:pPr marL="274320" indent="-274320" fontAlgn="auto">
              <a:spcBef>
                <a:spcPts val="0"/>
              </a:spcBef>
              <a:spcAft>
                <a:spcPts val="0"/>
              </a:spcAft>
              <a:buFont typeface="Wingdings" pitchFamily="2" charset="2"/>
              <a:buChar char="§"/>
              <a:defRPr/>
            </a:pPr>
            <a:endParaRPr lang="en-US" sz="1600" dirty="0">
              <a:solidFill>
                <a:srgbClr val="002666"/>
              </a:solidFill>
              <a:latin typeface="Futura Book" pitchFamily="34" charset="0"/>
            </a:endParaRPr>
          </a:p>
          <a:p>
            <a:pPr marL="274320" indent="-274320" fontAlgn="auto">
              <a:spcBef>
                <a:spcPts val="0"/>
              </a:spcBef>
              <a:spcAft>
                <a:spcPts val="0"/>
              </a:spcAft>
              <a:buFont typeface="Wingdings" pitchFamily="2" charset="2"/>
              <a:buChar char="§"/>
              <a:defRPr/>
            </a:pPr>
            <a:r>
              <a:rPr lang="en-US" sz="1600" dirty="0">
                <a:solidFill>
                  <a:srgbClr val="002666"/>
                </a:solidFill>
                <a:latin typeface="Futura Book" pitchFamily="34" charset="0"/>
              </a:rPr>
              <a:t>Store passwords in a safe place. Consider using </a:t>
            </a:r>
            <a:r>
              <a:rPr lang="en-US" sz="1600" dirty="0" err="1">
                <a:solidFill>
                  <a:srgbClr val="002666"/>
                </a:solidFill>
                <a:latin typeface="Futura Book" pitchFamily="34" charset="0"/>
              </a:rPr>
              <a:t>KeePass</a:t>
            </a:r>
            <a:r>
              <a:rPr lang="en-US" sz="1600" dirty="0">
                <a:solidFill>
                  <a:srgbClr val="002666"/>
                </a:solidFill>
                <a:latin typeface="Futura Book" pitchFamily="34" charset="0"/>
              </a:rPr>
              <a:t> Password Safe (</a:t>
            </a:r>
            <a:r>
              <a:rPr lang="en-US" sz="1600" dirty="0">
                <a:solidFill>
                  <a:srgbClr val="002666"/>
                </a:solidFill>
                <a:hlinkClick r:id="rId5"/>
              </a:rPr>
              <a:t>http://keepass.info/</a:t>
            </a:r>
            <a:r>
              <a:rPr lang="en-US" sz="1600" dirty="0">
                <a:solidFill>
                  <a:srgbClr val="002666"/>
                </a:solidFill>
                <a:latin typeface="Futura Book" pitchFamily="34" charset="0"/>
              </a:rPr>
              <a:t>),</a:t>
            </a:r>
            <a:r>
              <a:rPr lang="en-US" sz="1600" dirty="0">
                <a:solidFill>
                  <a:srgbClr val="002666"/>
                </a:solidFill>
              </a:rPr>
              <a:t> </a:t>
            </a:r>
            <a:r>
              <a:rPr lang="en-US" sz="1600" dirty="0">
                <a:solidFill>
                  <a:srgbClr val="002666"/>
                </a:solidFill>
                <a:latin typeface="Futura Book" pitchFamily="34" charset="0"/>
              </a:rPr>
              <a:t>Keychain (Mac) or an encrypted USB drive to store passwords. Avoid keeping passwords on a Post-it under your keyboard, on your monitor or in a drawer near your computer!</a:t>
            </a:r>
          </a:p>
          <a:p>
            <a:pPr marL="274320" indent="-274320" fontAlgn="auto">
              <a:spcBef>
                <a:spcPts val="0"/>
              </a:spcBef>
              <a:spcAft>
                <a:spcPts val="0"/>
              </a:spcAft>
              <a:buFont typeface="Wingdings" pitchFamily="2" charset="2"/>
              <a:buChar char="§"/>
              <a:defRPr/>
            </a:pPr>
            <a:endParaRPr lang="en-US" dirty="0">
              <a:solidFill>
                <a:srgbClr val="002666"/>
              </a:solidFill>
              <a:latin typeface="Futura Book" pitchFamily="34" charset="0"/>
            </a:endParaRPr>
          </a:p>
          <a:p>
            <a:pPr fontAlgn="auto">
              <a:spcBef>
                <a:spcPts val="0"/>
              </a:spcBef>
              <a:spcAft>
                <a:spcPts val="0"/>
              </a:spcAft>
              <a:buFont typeface="Wingdings" pitchFamily="2" charset="2"/>
              <a:buChar char="§"/>
              <a:defRPr/>
            </a:pPr>
            <a:endParaRPr lang="en-US" sz="2000" dirty="0">
              <a:solidFill>
                <a:schemeClr val="tx2">
                  <a:lumMod val="75000"/>
                </a:schemeClr>
              </a:solidFill>
              <a:latin typeface="Futura Book" pitchFamily="34" charset="0"/>
            </a:endParaRPr>
          </a:p>
          <a:p>
            <a:pPr fontAlgn="auto">
              <a:spcBef>
                <a:spcPts val="0"/>
              </a:spcBef>
              <a:spcAft>
                <a:spcPts val="0"/>
              </a:spcAft>
              <a:buFont typeface="Wingdings" pitchFamily="2" charset="2"/>
              <a:buChar char="§"/>
              <a:defRPr/>
            </a:pPr>
            <a:endParaRPr lang="en-US" sz="2000" dirty="0">
              <a:solidFill>
                <a:schemeClr val="tx2">
                  <a:lumMod val="75000"/>
                </a:schemeClr>
              </a:solidFill>
              <a:latin typeface="Futura Book" pitchFamily="34" charset="0"/>
            </a:endParaRPr>
          </a:p>
          <a:p>
            <a:pPr fontAlgn="auto">
              <a:spcBef>
                <a:spcPts val="0"/>
              </a:spcBef>
              <a:spcAft>
                <a:spcPts val="0"/>
              </a:spcAft>
              <a:defRPr/>
            </a:pPr>
            <a:endParaRPr lang="en-US" sz="2000" dirty="0">
              <a:solidFill>
                <a:schemeClr val="tx2">
                  <a:lumMod val="75000"/>
                </a:schemeClr>
              </a:solidFill>
              <a:latin typeface="Futura Book" pitchFamily="34" charset="0"/>
            </a:endParaRPr>
          </a:p>
        </p:txBody>
      </p:sp>
      <p:pic>
        <p:nvPicPr>
          <p:cNvPr id="12" name="Picture 11" descr="usb_purple.jpg"/>
          <p:cNvPicPr>
            <a:picLocks/>
          </p:cNvPicPr>
          <p:nvPr/>
        </p:nvPicPr>
        <p:blipFill>
          <a:blip r:embed="rId6" cstate="print"/>
          <a:stretch>
            <a:fillRect/>
          </a:stretch>
        </p:blipFill>
        <p:spPr>
          <a:xfrm>
            <a:off x="1752600" y="1066800"/>
            <a:ext cx="219456" cy="228600"/>
          </a:xfrm>
          <a:prstGeom prst="rect">
            <a:avLst/>
          </a:prstGeom>
          <a:scene3d>
            <a:camera prst="isometricTopUp"/>
            <a:lightRig rig="threePt" dir="t"/>
          </a:scene3d>
          <a:sp3d>
            <a:bevelT w="38100" h="82550"/>
            <a:bevelB w="114300"/>
          </a:sp3d>
        </p:spPr>
      </p:pic>
      <p:pic>
        <p:nvPicPr>
          <p:cNvPr id="13" name="Picture 5"/>
          <p:cNvPicPr>
            <a:picLocks noChangeAspect="1" noChangeArrowheads="1"/>
          </p:cNvPicPr>
          <p:nvPr/>
        </p:nvPicPr>
        <p:blipFill>
          <a:blip r:embed="rId7" cstate="print"/>
          <a:srcRect/>
          <a:stretch>
            <a:fillRect/>
          </a:stretch>
        </p:blipFill>
        <p:spPr bwMode="auto">
          <a:xfrm>
            <a:off x="1752600" y="6096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14" name="Picture 4"/>
          <p:cNvPicPr>
            <a:picLocks noChangeAspect="1" noChangeArrowheads="1"/>
          </p:cNvPicPr>
          <p:nvPr/>
        </p:nvPicPr>
        <p:blipFill>
          <a:blip r:embed="rId8" cstate="print"/>
          <a:srcRect/>
          <a:stretch>
            <a:fillRect/>
          </a:stretch>
        </p:blipFill>
        <p:spPr bwMode="auto">
          <a:xfrm>
            <a:off x="1752600" y="4572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16" name="Picture 3"/>
          <p:cNvPicPr>
            <a:picLocks noChangeAspect="1" noChangeArrowheads="1"/>
          </p:cNvPicPr>
          <p:nvPr/>
        </p:nvPicPr>
        <p:blipFill>
          <a:blip r:embed="rId9" cstate="print"/>
          <a:srcRect/>
          <a:stretch>
            <a:fillRect/>
          </a:stretch>
        </p:blipFill>
        <p:spPr bwMode="auto">
          <a:xfrm>
            <a:off x="1752600" y="3048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17" name="Picture 2"/>
          <p:cNvPicPr>
            <a:picLocks noChangeAspect="1" noChangeArrowheads="1"/>
          </p:cNvPicPr>
          <p:nvPr/>
        </p:nvPicPr>
        <p:blipFill>
          <a:blip r:embed="rId10" cstate="print"/>
          <a:srcRect/>
          <a:stretch>
            <a:fillRect/>
          </a:stretch>
        </p:blipFill>
        <p:spPr bwMode="auto">
          <a:xfrm>
            <a:off x="1752600" y="152400"/>
            <a:ext cx="228600" cy="228600"/>
          </a:xfrm>
          <a:prstGeom prst="rect">
            <a:avLst/>
          </a:prstGeom>
          <a:noFill/>
          <a:ln w="9525">
            <a:noFill/>
            <a:miter lim="800000"/>
            <a:headEnd/>
            <a:tailEnd/>
          </a:ln>
          <a:effectLst/>
          <a:scene3d>
            <a:camera prst="isometricOffAxis1Top">
              <a:rot lat="19476000" lon="18882000" rev="3612000"/>
            </a:camera>
            <a:lightRig rig="threePt" dir="t"/>
          </a:scene3d>
          <a:sp3d prstMaterial="metal">
            <a:bevelT w="38100" h="82550"/>
            <a:bevelB w="114300" prst="coolSlant"/>
          </a:sp3d>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p:nvPr/>
        </p:nvSpPr>
        <p:spPr>
          <a:xfrm>
            <a:off x="1321594" y="2376414"/>
            <a:ext cx="3950271" cy="2764851"/>
          </a:xfrm>
          <a:prstGeom prst="rect">
            <a:avLst/>
          </a:prstGeom>
          <a:ln w="12700">
            <a:round/>
          </a:ln>
          <a:extLst>
            <a:ext uri="{C572A759-6A51-4108-AA02-DFA0A04FC94B}"/>
          </a:extLst>
        </p:spPr>
        <p:txBody>
          <a:bodyPr lIns="88896" tIns="88896" rIns="88896" bIns="88896">
            <a:spAutoFit/>
          </a:bodyPr>
          <a:lstStyle/>
          <a:p>
            <a:pPr defTabSz="642915">
              <a:buClr>
                <a:srgbClr val="FF2600"/>
              </a:buClr>
              <a:defRPr sz="1800"/>
            </a:pPr>
            <a:r>
              <a:rPr sz="4200" kern="0" dirty="0">
                <a:solidFill>
                  <a:srgbClr val="FFFFFF"/>
                </a:solidFill>
                <a:uFill>
                  <a:solidFill>
                    <a:srgbClr val="FFFFFF"/>
                  </a:solidFill>
                </a:uFill>
                <a:latin typeface="Lucida Calligraphy" pitchFamily="66" charset="0"/>
                <a:ea typeface="Helvetica"/>
                <a:cs typeface="Helvetica"/>
                <a:sym typeface="Helvetica"/>
              </a:rPr>
              <a:t>12345</a:t>
            </a:r>
          </a:p>
          <a:p>
            <a:pPr defTabSz="642915">
              <a:buClr>
                <a:srgbClr val="FF2600"/>
              </a:buClr>
              <a:defRPr sz="1800"/>
            </a:pPr>
            <a:r>
              <a:rPr sz="4200" kern="0" dirty="0">
                <a:solidFill>
                  <a:srgbClr val="FFFFFF"/>
                </a:solidFill>
                <a:uFill>
                  <a:solidFill>
                    <a:srgbClr val="FFFFFF"/>
                  </a:solidFill>
                </a:uFill>
                <a:latin typeface="Lucida Calligraphy" pitchFamily="66" charset="0"/>
                <a:ea typeface="Helvetica"/>
                <a:cs typeface="Helvetica"/>
                <a:sym typeface="Helvetica"/>
              </a:rPr>
              <a:t>11111</a:t>
            </a:r>
          </a:p>
          <a:p>
            <a:pPr defTabSz="642915">
              <a:buClr>
                <a:srgbClr val="FF2600"/>
              </a:buClr>
              <a:defRPr sz="1800"/>
            </a:pPr>
            <a:r>
              <a:rPr sz="4200" kern="0" dirty="0">
                <a:solidFill>
                  <a:srgbClr val="FFFFFF"/>
                </a:solidFill>
                <a:uFill>
                  <a:solidFill>
                    <a:srgbClr val="FFFFFF"/>
                  </a:solidFill>
                </a:uFill>
                <a:latin typeface="Lucida Calligraphy" pitchFamily="66" charset="0"/>
                <a:ea typeface="Helvetica"/>
                <a:cs typeface="Helvetica"/>
                <a:sym typeface="Helvetica"/>
              </a:rPr>
              <a:t>password</a:t>
            </a:r>
          </a:p>
          <a:p>
            <a:pPr defTabSz="642915">
              <a:buClr>
                <a:srgbClr val="FF2600"/>
              </a:buClr>
              <a:defRPr sz="1800"/>
            </a:pPr>
            <a:r>
              <a:rPr sz="4200" kern="0" dirty="0">
                <a:solidFill>
                  <a:srgbClr val="FFFFFF"/>
                </a:solidFill>
                <a:uFill>
                  <a:solidFill>
                    <a:srgbClr val="FFFFFF"/>
                  </a:solidFill>
                </a:uFill>
                <a:latin typeface="Lucida Calligraphy" pitchFamily="66" charset="0"/>
                <a:ea typeface="Helvetica"/>
                <a:cs typeface="Helvetica"/>
                <a:sym typeface="Helvetica"/>
              </a:rPr>
              <a:t>hello</a:t>
            </a:r>
          </a:p>
        </p:txBody>
      </p:sp>
      <p:sp>
        <p:nvSpPr>
          <p:cNvPr id="168" name="Shape 168"/>
          <p:cNvSpPr/>
          <p:nvPr/>
        </p:nvSpPr>
        <p:spPr>
          <a:xfrm>
            <a:off x="4593209" y="2395389"/>
            <a:ext cx="3949154" cy="3411182"/>
          </a:xfrm>
          <a:prstGeom prst="rect">
            <a:avLst/>
          </a:prstGeom>
          <a:ln w="12700">
            <a:round/>
          </a:ln>
          <a:extLst>
            <a:ext uri="{C572A759-6A51-4108-AA02-DFA0A04FC94B}"/>
          </a:extLst>
        </p:spPr>
        <p:txBody>
          <a:bodyPr lIns="88896" tIns="88896" rIns="88896" bIns="88896">
            <a:spAutoFit/>
          </a:bodyPr>
          <a:lstStyle/>
          <a:p>
            <a:pPr defTabSz="642915">
              <a:buClr>
                <a:srgbClr val="FF2600"/>
              </a:buClr>
              <a:defRPr sz="1800"/>
            </a:pPr>
            <a:r>
              <a:rPr sz="4200" kern="0" dirty="0">
                <a:solidFill>
                  <a:srgbClr val="FFFFFF"/>
                </a:solidFill>
                <a:uFill>
                  <a:solidFill>
                    <a:srgbClr val="FFFFFF"/>
                  </a:solidFill>
                </a:uFill>
                <a:latin typeface="Lucida Calligraphy" pitchFamily="66" charset="0"/>
                <a:ea typeface="Helvetica"/>
                <a:cs typeface="Helvetica"/>
                <a:sym typeface="Helvetica"/>
              </a:rPr>
              <a:t>welcome</a:t>
            </a:r>
          </a:p>
          <a:p>
            <a:pPr defTabSz="642915">
              <a:buClr>
                <a:srgbClr val="FF2600"/>
              </a:buClr>
              <a:defRPr sz="1800"/>
            </a:pPr>
            <a:r>
              <a:rPr sz="4200" kern="0" dirty="0">
                <a:solidFill>
                  <a:srgbClr val="FFFFFF"/>
                </a:solidFill>
                <a:uFill>
                  <a:solidFill>
                    <a:srgbClr val="FFFFFF"/>
                  </a:solidFill>
                </a:uFill>
                <a:latin typeface="Lucida Calligraphy" pitchFamily="66" charset="0"/>
                <a:ea typeface="Helvetica"/>
                <a:cs typeface="Helvetica"/>
                <a:sym typeface="Helvetica"/>
              </a:rPr>
              <a:t>abc123</a:t>
            </a:r>
          </a:p>
          <a:p>
            <a:pPr defTabSz="642915">
              <a:buClr>
                <a:srgbClr val="FF2600"/>
              </a:buClr>
              <a:defRPr sz="1800"/>
            </a:pPr>
            <a:r>
              <a:rPr lang="en-IN" sz="4200" kern="0" dirty="0">
                <a:solidFill>
                  <a:srgbClr val="FFFFFF"/>
                </a:solidFill>
                <a:uFill>
                  <a:solidFill>
                    <a:srgbClr val="FFFFFF"/>
                  </a:solidFill>
                </a:uFill>
                <a:latin typeface="Lucida Calligraphy" pitchFamily="66" charset="0"/>
                <a:ea typeface="Helvetica"/>
                <a:cs typeface="Helvetica"/>
                <a:sym typeface="Helvetica"/>
              </a:rPr>
              <a:t>L</a:t>
            </a:r>
            <a:r>
              <a:rPr sz="4200" kern="0" dirty="0" err="1">
                <a:solidFill>
                  <a:srgbClr val="FFFFFF"/>
                </a:solidFill>
                <a:uFill>
                  <a:solidFill>
                    <a:srgbClr val="FFFFFF"/>
                  </a:solidFill>
                </a:uFill>
                <a:latin typeface="Lucida Calligraphy" pitchFamily="66" charset="0"/>
                <a:ea typeface="Helvetica"/>
                <a:cs typeface="Helvetica"/>
                <a:sym typeface="Helvetica"/>
              </a:rPr>
              <a:t>etme</a:t>
            </a:r>
            <a:endParaRPr lang="en-IN" sz="4200" kern="0" dirty="0">
              <a:solidFill>
                <a:srgbClr val="FFFFFF"/>
              </a:solidFill>
              <a:uFill>
                <a:solidFill>
                  <a:srgbClr val="FFFFFF"/>
                </a:solidFill>
              </a:uFill>
              <a:latin typeface="Lucida Calligraphy" pitchFamily="66" charset="0"/>
              <a:ea typeface="Helvetica"/>
              <a:cs typeface="Helvetica"/>
              <a:sym typeface="Helvetica"/>
            </a:endParaRPr>
          </a:p>
          <a:p>
            <a:pPr defTabSz="642915">
              <a:buClr>
                <a:srgbClr val="FF2600"/>
              </a:buClr>
              <a:defRPr sz="1800"/>
            </a:pPr>
            <a:r>
              <a:rPr lang="en-IN" sz="4200" kern="0" dirty="0" err="1">
                <a:solidFill>
                  <a:srgbClr val="FFFFFF"/>
                </a:solidFill>
                <a:uFill>
                  <a:solidFill>
                    <a:srgbClr val="FFFFFF"/>
                  </a:solidFill>
                </a:uFill>
                <a:latin typeface="Lucida Calligraphy" pitchFamily="66" charset="0"/>
                <a:ea typeface="Helvetica"/>
                <a:cs typeface="Helvetica"/>
                <a:sym typeface="Helvetica"/>
              </a:rPr>
              <a:t>goodtoseeu</a:t>
            </a:r>
            <a:endParaRPr lang="en-IN" sz="4200" kern="0" dirty="0">
              <a:solidFill>
                <a:srgbClr val="FFFFFF"/>
              </a:solidFill>
              <a:uFill>
                <a:solidFill>
                  <a:srgbClr val="FFFFFF"/>
                </a:solidFill>
              </a:uFill>
              <a:latin typeface="Lucida Calligraphy" pitchFamily="66" charset="0"/>
              <a:ea typeface="Helvetica"/>
              <a:cs typeface="Helvetica"/>
              <a:sym typeface="Helvetica"/>
            </a:endParaRPr>
          </a:p>
          <a:p>
            <a:pPr defTabSz="642915">
              <a:buClr>
                <a:srgbClr val="FF2600"/>
              </a:buClr>
              <a:defRPr sz="1800"/>
            </a:pPr>
            <a:endParaRPr sz="4200" kern="0" dirty="0">
              <a:solidFill>
                <a:srgbClr val="FFFFFF"/>
              </a:solidFill>
              <a:uFill>
                <a:solidFill>
                  <a:srgbClr val="FFFFFF"/>
                </a:solidFill>
              </a:uFill>
              <a:latin typeface="Lucida Calligraphy" pitchFamily="66" charset="0"/>
              <a:ea typeface="Helvetica"/>
              <a:cs typeface="Helvetica"/>
              <a:sym typeface="Helvetica"/>
            </a:endParaRPr>
          </a:p>
        </p:txBody>
      </p:sp>
      <p:sp>
        <p:nvSpPr>
          <p:cNvPr id="169" name="Shape 169"/>
          <p:cNvSpPr/>
          <p:nvPr/>
        </p:nvSpPr>
        <p:spPr>
          <a:xfrm>
            <a:off x="932036" y="397371"/>
            <a:ext cx="7499821" cy="1116211"/>
          </a:xfrm>
          <a:prstGeom prst="rect">
            <a:avLst/>
          </a:prstGeom>
          <a:ln/>
          <a:extLst>
            <a:ext uri="{C572A759-6A51-4108-AA02-DFA0A04FC94B}"/>
          </a:extLst>
        </p:spPr>
        <p:style>
          <a:lnRef idx="1">
            <a:schemeClr val="accent3"/>
          </a:lnRef>
          <a:fillRef idx="2">
            <a:schemeClr val="accent3"/>
          </a:fillRef>
          <a:effectRef idx="1">
            <a:schemeClr val="accent3"/>
          </a:effectRef>
          <a:fontRef idx="minor">
            <a:schemeClr val="dk1"/>
          </a:fontRef>
        </p:style>
        <p:txBody>
          <a:bodyPr wrap="none" lIns="38098" tIns="38098" rIns="38098" bIns="38098">
            <a:spAutoFit/>
          </a:bodyPr>
          <a:lstStyle>
            <a:lvl1pPr algn="l" defTabSz="914400">
              <a:buClr>
                <a:srgbClr val="000000"/>
              </a:buClr>
              <a:defRPr sz="55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6700" kern="0" dirty="0">
                <a:solidFill>
                  <a:srgbClr val="000000"/>
                </a:solidFill>
                <a:uFillTx/>
                <a:latin typeface="Cooper Black" pitchFamily="18" charset="0"/>
              </a:rPr>
              <a:t>Weak Passwords</a:t>
            </a:r>
          </a:p>
        </p:txBody>
      </p:sp>
    </p:spTree>
  </p:cSld>
  <p:clrMapOvr>
    <a:masterClrMapping/>
  </p:clrMapOvr>
  <p:transition>
    <p:push dir="u"/>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0"/>
                                  </p:iterate>
                                  <p:childTnLst>
                                    <p:set>
                                      <p:cBhvr>
                                        <p:cTn id="6" fill="hold"/>
                                        <p:tgtEl>
                                          <p:spTgt spid="16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type="lt">
                                    <p:tmAbs val="0"/>
                                  </p:iterate>
                                  <p:childTnLst>
                                    <p:set>
                                      <p:cBhvr>
                                        <p:cTn id="9" fill="hold"/>
                                        <p:tgtEl>
                                          <p:spTgt spid="16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type="lt">
                                    <p:tmAbs val="0"/>
                                  </p:iterate>
                                  <p:childTnLst>
                                    <p:set>
                                      <p:cBhvr>
                                        <p:cTn id="12" fill="hold"/>
                                        <p:tgtEl>
                                          <p:spTgt spid="1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animBg="1" advAuto="0"/>
      <p:bldP spid="168" grpId="0" animBg="1" advAuto="0"/>
      <p:bldP spid="169"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p:nvPr/>
        </p:nvSpPr>
        <p:spPr>
          <a:xfrm>
            <a:off x="890736" y="243335"/>
            <a:ext cx="7381503" cy="1029146"/>
          </a:xfrm>
          <a:prstGeom prst="rect">
            <a:avLst/>
          </a:prstGeom>
          <a:ln/>
          <a:extLst>
            <a:ext uri="{C572A759-6A51-4108-AA02-DFA0A04FC94B}"/>
          </a:extLst>
        </p:spPr>
        <p:style>
          <a:lnRef idx="1">
            <a:schemeClr val="accent3"/>
          </a:lnRef>
          <a:fillRef idx="2">
            <a:schemeClr val="accent3"/>
          </a:fillRef>
          <a:effectRef idx="1">
            <a:schemeClr val="accent3"/>
          </a:effectRef>
          <a:fontRef idx="minor">
            <a:schemeClr val="dk1"/>
          </a:fontRef>
        </p:style>
        <p:txBody>
          <a:bodyPr wrap="none" lIns="38098" tIns="38098" rIns="38098" bIns="38098">
            <a:spAutoFit/>
          </a:bodyPr>
          <a:lstStyle>
            <a:lvl1pPr algn="l" defTabSz="914400">
              <a:buClr>
                <a:srgbClr val="000000"/>
              </a:buClr>
              <a:defRPr sz="55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6200" b="1" kern="0" dirty="0">
                <a:solidFill>
                  <a:srgbClr val="000000"/>
                </a:solidFill>
                <a:uFillTx/>
                <a:latin typeface="Cooper Black" pitchFamily="18" charset="0"/>
              </a:rPr>
              <a:t>Strong Passwords</a:t>
            </a:r>
          </a:p>
        </p:txBody>
      </p:sp>
      <p:sp>
        <p:nvSpPr>
          <p:cNvPr id="172" name="Shape 172"/>
          <p:cNvSpPr/>
          <p:nvPr/>
        </p:nvSpPr>
        <p:spPr>
          <a:xfrm>
            <a:off x="1091654" y="1764730"/>
            <a:ext cx="6947297" cy="423044"/>
          </a:xfrm>
          <a:prstGeom prst="rect">
            <a:avLst/>
          </a:prstGeom>
          <a:ln w="12700">
            <a:round/>
          </a:ln>
          <a:extLst>
            <a:ext uri="{C572A759-6A51-4108-AA02-DFA0A04FC94B}"/>
          </a:extLst>
        </p:spPr>
        <p:txBody>
          <a:bodyPr lIns="38098" tIns="38098" rIns="38098" bIns="38098">
            <a:spAutoFit/>
          </a:bodyPr>
          <a:lstStyle>
            <a:lvl1pPr algn="l" defTabSz="914400">
              <a:spcBef>
                <a:spcPts val="800"/>
              </a:spcBef>
              <a:buClr>
                <a:srgbClr val="4180FF"/>
              </a:buClr>
              <a:buFont typeface="Helvetica"/>
              <a:defRPr>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2200" b="1" kern="0" dirty="0">
                <a:solidFill>
                  <a:srgbClr val="000000"/>
                </a:solidFill>
                <a:uFillTx/>
                <a:latin typeface="Lucida Calligraphy" pitchFamily="66" charset="0"/>
              </a:rPr>
              <a:t>8+ characters</a:t>
            </a:r>
          </a:p>
        </p:txBody>
      </p:sp>
      <p:pic>
        <p:nvPicPr>
          <p:cNvPr id="173" name="droppedImage.pdf"/>
          <p:cNvPicPr>
            <a:picLocks noChangeAspect="1" noChangeArrowheads="1"/>
          </p:cNvPicPr>
          <p:nvPr/>
        </p:nvPicPr>
        <p:blipFill>
          <a:blip r:embed="rId2" cstate="print"/>
          <a:srcRect/>
          <a:stretch>
            <a:fillRect/>
          </a:stretch>
        </p:blipFill>
        <p:spPr bwMode="auto">
          <a:xfrm>
            <a:off x="471041" y="1813843"/>
            <a:ext cx="456531" cy="456530"/>
          </a:xfrm>
          <a:prstGeom prst="rect">
            <a:avLst/>
          </a:prstGeom>
          <a:noFill/>
          <a:ln w="12700">
            <a:noFill/>
            <a:miter lim="400000"/>
            <a:headEnd/>
            <a:tailEnd/>
          </a:ln>
        </p:spPr>
      </p:pic>
      <p:sp>
        <p:nvSpPr>
          <p:cNvPr id="174" name="Shape 174"/>
          <p:cNvSpPr/>
          <p:nvPr/>
        </p:nvSpPr>
        <p:spPr>
          <a:xfrm>
            <a:off x="1091654" y="2508126"/>
            <a:ext cx="7442895" cy="423044"/>
          </a:xfrm>
          <a:prstGeom prst="rect">
            <a:avLst/>
          </a:prstGeom>
          <a:ln w="12700">
            <a:round/>
          </a:ln>
          <a:extLst>
            <a:ext uri="{C572A759-6A51-4108-AA02-DFA0A04FC94B}"/>
          </a:extLst>
        </p:spPr>
        <p:txBody>
          <a:bodyPr lIns="38098" tIns="38098" rIns="38098" bIns="38098">
            <a:spAutoFit/>
          </a:bodyPr>
          <a:lstStyle>
            <a:lvl1pPr algn="l" defTabSz="914400">
              <a:spcBef>
                <a:spcPts val="800"/>
              </a:spcBef>
              <a:buClr>
                <a:srgbClr val="4180FF"/>
              </a:buClr>
              <a:buFont typeface="Helvetica"/>
              <a:defRPr>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2200" b="1" kern="0">
                <a:solidFill>
                  <a:srgbClr val="000000"/>
                </a:solidFill>
                <a:uFillTx/>
                <a:latin typeface="Lucida Calligraphy" pitchFamily="66" charset="0"/>
              </a:rPr>
              <a:t>Mix letters, numbers, &amp; symbols</a:t>
            </a:r>
          </a:p>
        </p:txBody>
      </p:sp>
      <p:pic>
        <p:nvPicPr>
          <p:cNvPr id="175" name="droppedImage.pdf"/>
          <p:cNvPicPr>
            <a:picLocks noChangeAspect="1" noChangeArrowheads="1"/>
          </p:cNvPicPr>
          <p:nvPr/>
        </p:nvPicPr>
        <p:blipFill>
          <a:blip r:embed="rId2" cstate="print"/>
          <a:srcRect/>
          <a:stretch>
            <a:fillRect/>
          </a:stretch>
        </p:blipFill>
        <p:spPr bwMode="auto">
          <a:xfrm>
            <a:off x="469925" y="2553890"/>
            <a:ext cx="456530" cy="456531"/>
          </a:xfrm>
          <a:prstGeom prst="rect">
            <a:avLst/>
          </a:prstGeom>
          <a:noFill/>
          <a:ln w="12700">
            <a:noFill/>
            <a:miter lim="400000"/>
            <a:headEnd/>
            <a:tailEnd/>
          </a:ln>
        </p:spPr>
      </p:pic>
      <p:sp>
        <p:nvSpPr>
          <p:cNvPr id="176" name="Shape 176"/>
          <p:cNvSpPr/>
          <p:nvPr/>
        </p:nvSpPr>
        <p:spPr>
          <a:xfrm>
            <a:off x="1091654" y="3244825"/>
            <a:ext cx="6642572" cy="423044"/>
          </a:xfrm>
          <a:prstGeom prst="rect">
            <a:avLst/>
          </a:prstGeom>
          <a:ln w="12700">
            <a:round/>
          </a:ln>
          <a:extLst>
            <a:ext uri="{C572A759-6A51-4108-AA02-DFA0A04FC94B}"/>
          </a:extLst>
        </p:spPr>
        <p:txBody>
          <a:bodyPr lIns="38098" tIns="38098" rIns="38098" bIns="38098">
            <a:spAutoFit/>
          </a:bodyPr>
          <a:lstStyle>
            <a:lvl1pPr algn="l" defTabSz="914400">
              <a:spcBef>
                <a:spcPts val="800"/>
              </a:spcBef>
              <a:buClr>
                <a:srgbClr val="4180FF"/>
              </a:buClr>
              <a:buFont typeface="Helvetica"/>
              <a:defRPr>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2200" b="1" kern="0">
                <a:solidFill>
                  <a:srgbClr val="000000"/>
                </a:solidFill>
                <a:uFillTx/>
                <a:latin typeface="Lucida Calligraphy" pitchFamily="66" charset="0"/>
              </a:rPr>
              <a:t>Different for every site</a:t>
            </a:r>
          </a:p>
        </p:txBody>
      </p:sp>
      <p:pic>
        <p:nvPicPr>
          <p:cNvPr id="177" name="droppedImage.pdf"/>
          <p:cNvPicPr>
            <a:picLocks noChangeAspect="1" noChangeArrowheads="1"/>
          </p:cNvPicPr>
          <p:nvPr/>
        </p:nvPicPr>
        <p:blipFill>
          <a:blip r:embed="rId2" cstate="print"/>
          <a:srcRect/>
          <a:stretch>
            <a:fillRect/>
          </a:stretch>
        </p:blipFill>
        <p:spPr bwMode="auto">
          <a:xfrm>
            <a:off x="469925" y="3289475"/>
            <a:ext cx="456530" cy="457646"/>
          </a:xfrm>
          <a:prstGeom prst="rect">
            <a:avLst/>
          </a:prstGeom>
          <a:noFill/>
          <a:ln w="12700">
            <a:noFill/>
            <a:miter lim="400000"/>
            <a:headEnd/>
            <a:tailEnd/>
          </a:ln>
        </p:spPr>
      </p:pic>
      <p:pic>
        <p:nvPicPr>
          <p:cNvPr id="178" name="droppedImage.pdf"/>
          <p:cNvPicPr>
            <a:picLocks noChangeAspect="1" noChangeArrowheads="1"/>
          </p:cNvPicPr>
          <p:nvPr/>
        </p:nvPicPr>
        <p:blipFill>
          <a:blip r:embed="rId2" cstate="print"/>
          <a:srcRect/>
          <a:stretch>
            <a:fillRect/>
          </a:stretch>
        </p:blipFill>
        <p:spPr bwMode="auto">
          <a:xfrm>
            <a:off x="503412" y="4071937"/>
            <a:ext cx="457646" cy="456531"/>
          </a:xfrm>
          <a:prstGeom prst="rect">
            <a:avLst/>
          </a:prstGeom>
          <a:noFill/>
          <a:ln w="12700">
            <a:noFill/>
            <a:miter lim="400000"/>
            <a:headEnd/>
            <a:tailEnd/>
          </a:ln>
        </p:spPr>
      </p:pic>
      <p:pic>
        <p:nvPicPr>
          <p:cNvPr id="179" name="droppedImage.pdf"/>
          <p:cNvPicPr>
            <a:picLocks noChangeAspect="1" noChangeArrowheads="1"/>
          </p:cNvPicPr>
          <p:nvPr/>
        </p:nvPicPr>
        <p:blipFill>
          <a:blip r:embed="rId2" cstate="print"/>
          <a:srcRect/>
          <a:stretch>
            <a:fillRect/>
          </a:stretch>
        </p:blipFill>
        <p:spPr bwMode="auto">
          <a:xfrm>
            <a:off x="2381994" y="6155904"/>
            <a:ext cx="456531" cy="456530"/>
          </a:xfrm>
          <a:prstGeom prst="rect">
            <a:avLst/>
          </a:prstGeom>
          <a:noFill/>
          <a:ln w="12700">
            <a:noFill/>
            <a:miter lim="400000"/>
            <a:headEnd/>
            <a:tailEnd/>
          </a:ln>
        </p:spPr>
      </p:pic>
      <p:sp>
        <p:nvSpPr>
          <p:cNvPr id="180" name="Shape 180"/>
          <p:cNvSpPr/>
          <p:nvPr/>
        </p:nvSpPr>
        <p:spPr>
          <a:xfrm>
            <a:off x="1125141" y="4026173"/>
            <a:ext cx="6641455" cy="423044"/>
          </a:xfrm>
          <a:prstGeom prst="rect">
            <a:avLst/>
          </a:prstGeom>
          <a:ln w="12700">
            <a:round/>
          </a:ln>
          <a:extLst>
            <a:ext uri="{C572A759-6A51-4108-AA02-DFA0A04FC94B}"/>
          </a:extLst>
        </p:spPr>
        <p:txBody>
          <a:bodyPr lIns="38098" tIns="38098" rIns="38098" bIns="38098">
            <a:spAutoFit/>
          </a:bodyPr>
          <a:lstStyle>
            <a:lvl1pPr algn="l" defTabSz="914400">
              <a:spcBef>
                <a:spcPts val="800"/>
              </a:spcBef>
              <a:buClr>
                <a:srgbClr val="4180FF"/>
              </a:buClr>
              <a:buFont typeface="Helvetica"/>
              <a:defRPr>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2200" b="1" kern="0" dirty="0">
                <a:solidFill>
                  <a:srgbClr val="000000"/>
                </a:solidFill>
                <a:uFillTx/>
                <a:latin typeface="Lucida Calligraphy" pitchFamily="66" charset="0"/>
              </a:rPr>
              <a:t>Use 2 Step Verification </a:t>
            </a:r>
          </a:p>
        </p:txBody>
      </p:sp>
      <p:sp>
        <p:nvSpPr>
          <p:cNvPr id="181" name="Shape 181"/>
          <p:cNvSpPr/>
          <p:nvPr/>
        </p:nvSpPr>
        <p:spPr>
          <a:xfrm>
            <a:off x="3002608" y="6107907"/>
            <a:ext cx="6642572" cy="423044"/>
          </a:xfrm>
          <a:prstGeom prst="rect">
            <a:avLst/>
          </a:prstGeom>
          <a:ln w="12700">
            <a:round/>
          </a:ln>
          <a:extLst>
            <a:ext uri="{C572A759-6A51-4108-AA02-DFA0A04FC94B}"/>
          </a:extLst>
        </p:spPr>
        <p:txBody>
          <a:bodyPr lIns="38098" tIns="38098" rIns="38098" bIns="38098">
            <a:spAutoFit/>
          </a:bodyPr>
          <a:lstStyle>
            <a:lvl1pPr algn="l" defTabSz="914400">
              <a:spcBef>
                <a:spcPts val="800"/>
              </a:spcBef>
              <a:buClr>
                <a:srgbClr val="4180FF"/>
              </a:buClr>
              <a:buFont typeface="Helvetica"/>
              <a:defRPr>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2200" b="1" kern="0">
                <a:solidFill>
                  <a:srgbClr val="000000"/>
                </a:solidFill>
                <a:uFillTx/>
                <a:latin typeface="Lucida Calligraphy" pitchFamily="66" charset="0"/>
              </a:rPr>
              <a:t>Keep your recovery options updated</a:t>
            </a:r>
          </a:p>
        </p:txBody>
      </p:sp>
      <p:sp>
        <p:nvSpPr>
          <p:cNvPr id="182" name="Shape 182"/>
          <p:cNvSpPr/>
          <p:nvPr/>
        </p:nvSpPr>
        <p:spPr>
          <a:xfrm>
            <a:off x="3915668" y="5212705"/>
            <a:ext cx="3156645" cy="791394"/>
          </a:xfrm>
          <a:prstGeom prst="rect">
            <a:avLst/>
          </a:prstGeom>
          <a:ln/>
          <a:extLst>
            <a:ext uri="{C572A759-6A51-4108-AA02-DFA0A04FC94B}"/>
          </a:extLst>
        </p:spPr>
        <p:style>
          <a:lnRef idx="1">
            <a:schemeClr val="accent2"/>
          </a:lnRef>
          <a:fillRef idx="2">
            <a:schemeClr val="accent2"/>
          </a:fillRef>
          <a:effectRef idx="1">
            <a:schemeClr val="accent2"/>
          </a:effectRef>
          <a:fontRef idx="minor">
            <a:schemeClr val="dk1"/>
          </a:fontRef>
        </p:style>
        <p:txBody>
          <a:bodyPr lIns="38098" tIns="38098" rIns="38098" bIns="38098">
            <a:spAutoFit/>
          </a:bodyPr>
          <a:lstStyle>
            <a:lvl1pPr algn="l" defTabSz="914400">
              <a:buClr>
                <a:srgbClr val="000000"/>
              </a:buClr>
              <a:defRPr sz="55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4600" b="1" kern="0" dirty="0">
                <a:solidFill>
                  <a:srgbClr val="000000"/>
                </a:solidFill>
                <a:uFillTx/>
                <a:latin typeface="Lucida Calligraphy" pitchFamily="66" charset="0"/>
              </a:rPr>
              <a:t>Essential</a:t>
            </a:r>
          </a:p>
        </p:txBody>
      </p:sp>
    </p:spTree>
  </p:cSld>
  <p:clrMapOvr>
    <a:masterClrMapping/>
  </p:clrMapOvr>
  <p:transition>
    <p:push dir="u"/>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0"/>
                                  </p:iterate>
                                  <p:childTnLst>
                                    <p:set>
                                      <p:cBhvr>
                                        <p:cTn id="6" fill="hold"/>
                                        <p:tgtEl>
                                          <p:spTgt spid="17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173"/>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type="lt">
                                    <p:tmAbs val="0"/>
                                  </p:iterate>
                                  <p:childTnLst>
                                    <p:set>
                                      <p:cBhvr>
                                        <p:cTn id="12" fill="hold"/>
                                        <p:tgtEl>
                                          <p:spTgt spid="17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175"/>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iterate type="lt">
                                    <p:tmAbs val="0"/>
                                  </p:iterate>
                                  <p:childTnLst>
                                    <p:set>
                                      <p:cBhvr>
                                        <p:cTn id="18" fill="hold"/>
                                        <p:tgtEl>
                                          <p:spTgt spid="174"/>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iterate>
                                    <p:tmAbs val="0"/>
                                  </p:iterate>
                                  <p:childTnLst>
                                    <p:set>
                                      <p:cBhvr>
                                        <p:cTn id="21" fill="hold"/>
                                        <p:tgtEl>
                                          <p:spTgt spid="177"/>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iterate type="lt">
                                    <p:tmAbs val="0"/>
                                  </p:iterate>
                                  <p:childTnLst>
                                    <p:set>
                                      <p:cBhvr>
                                        <p:cTn id="24" fill="hold"/>
                                        <p:tgtEl>
                                          <p:spTgt spid="17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type="lt">
                                    <p:tmAbs val="0"/>
                                  </p:iterate>
                                  <p:childTnLst>
                                    <p:set>
                                      <p:cBhvr>
                                        <p:cTn id="28" fill="hold"/>
                                        <p:tgtEl>
                                          <p:spTgt spid="182"/>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iterate>
                                    <p:tmAbs val="0"/>
                                  </p:iterate>
                                  <p:childTnLst>
                                    <p:set>
                                      <p:cBhvr>
                                        <p:cTn id="31" fill="hold"/>
                                        <p:tgtEl>
                                          <p:spTgt spid="178"/>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iterate type="lt">
                                    <p:tmAbs val="0"/>
                                  </p:iterate>
                                  <p:childTnLst>
                                    <p:set>
                                      <p:cBhvr>
                                        <p:cTn id="34" fill="hold"/>
                                        <p:tgtEl>
                                          <p:spTgt spid="180"/>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iterate>
                                    <p:tmAbs val="0"/>
                                  </p:iterate>
                                  <p:childTnLst>
                                    <p:set>
                                      <p:cBhvr>
                                        <p:cTn id="37" fill="hold"/>
                                        <p:tgtEl>
                                          <p:spTgt spid="179"/>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iterate type="lt">
                                    <p:tmAbs val="0"/>
                                  </p:iterate>
                                  <p:childTnLst>
                                    <p:set>
                                      <p:cBhvr>
                                        <p:cTn id="40" fill="hold"/>
                                        <p:tgtEl>
                                          <p:spTgt spid="1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animBg="1" advAuto="0"/>
      <p:bldP spid="172" grpId="0" animBg="1" advAuto="0"/>
      <p:bldP spid="173" grpId="0" animBg="1" advAuto="0"/>
      <p:bldP spid="174" grpId="0" animBg="1" advAuto="0"/>
      <p:bldP spid="175" grpId="0" animBg="1" advAuto="0"/>
      <p:bldP spid="176" grpId="0" animBg="1" advAuto="0"/>
      <p:bldP spid="177" grpId="0" animBg="1" advAuto="0"/>
      <p:bldP spid="178" grpId="0" animBg="1" advAuto="0"/>
      <p:bldP spid="179" grpId="0" animBg="1" advAuto="0"/>
      <p:bldP spid="180" grpId="0" animBg="1" advAuto="0"/>
      <p:bldP spid="181" grpId="0" animBg="1" advAuto="0"/>
      <p:bldP spid="182" grpId="0"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p:nvPr/>
        </p:nvSpPr>
        <p:spPr>
          <a:xfrm>
            <a:off x="94879" y="3599780"/>
            <a:ext cx="4078635" cy="610415"/>
          </a:xfrm>
          <a:prstGeom prst="rect">
            <a:avLst/>
          </a:prstGeom>
          <a:ln/>
          <a:extLst>
            <a:ext uri="{C572A759-6A51-4108-AA02-DFA0A04FC94B}"/>
          </a:extLst>
        </p:spPr>
        <p:style>
          <a:lnRef idx="1">
            <a:schemeClr val="accent1"/>
          </a:lnRef>
          <a:fillRef idx="2">
            <a:schemeClr val="accent1"/>
          </a:fillRef>
          <a:effectRef idx="1">
            <a:schemeClr val="accent1"/>
          </a:effectRef>
          <a:fontRef idx="minor">
            <a:schemeClr val="dk1"/>
          </a:fontRef>
        </p:style>
        <p:txBody>
          <a:bodyPr lIns="88896" tIns="88896" rIns="88896" bIns="88896">
            <a:spAutoFit/>
          </a:bodyPr>
          <a:lstStyle>
            <a:lvl1pPr algn="l" defTabSz="914400">
              <a:buClr>
                <a:srgbClr val="FF2600"/>
              </a:buClr>
              <a:buFont typeface="Helvetica"/>
              <a:defRPr sz="48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lang="en-US" sz="2800" b="1" kern="0" dirty="0">
                <a:solidFill>
                  <a:srgbClr val="FF0000"/>
                </a:solidFill>
                <a:uFillTx/>
                <a:latin typeface="Lucida Calligraphy" pitchFamily="66" charset="0"/>
              </a:rPr>
              <a:t> XYZ Pu</a:t>
            </a:r>
            <a:r>
              <a:rPr sz="2800" b="1" kern="0" dirty="0">
                <a:solidFill>
                  <a:srgbClr val="FF0000"/>
                </a:solidFill>
                <a:uFillTx/>
                <a:latin typeface="Lucida Calligraphy" pitchFamily="66" charset="0"/>
              </a:rPr>
              <a:t>blic School</a:t>
            </a:r>
          </a:p>
        </p:txBody>
      </p:sp>
      <p:sp>
        <p:nvSpPr>
          <p:cNvPr id="185" name="Shape 185"/>
          <p:cNvSpPr/>
          <p:nvPr/>
        </p:nvSpPr>
        <p:spPr>
          <a:xfrm>
            <a:off x="1857375" y="1759149"/>
            <a:ext cx="5496223" cy="1029146"/>
          </a:xfrm>
          <a:prstGeom prst="rect">
            <a:avLst/>
          </a:prstGeom>
          <a:ln w="12700">
            <a:miter lim="400000"/>
          </a:ln>
          <a:extLst>
            <a:ext uri="{C572A759-6A51-4108-AA02-DFA0A04FC94B}"/>
          </a:extLst>
        </p:spPr>
        <p:txBody>
          <a:bodyPr wrap="none" lIns="38098" tIns="38098" rIns="38098" bIns="38098">
            <a:spAutoFit/>
          </a:bodyPr>
          <a:lstStyle>
            <a:lvl1pPr algn="l" defTabSz="914400">
              <a:buClr>
                <a:srgbClr val="000000"/>
              </a:buClr>
              <a:defRPr sz="5500">
                <a:solidFill>
                  <a:srgbClr val="FFFFFF"/>
                </a:solidFill>
                <a:uFill>
                  <a:solidFill>
                    <a:srgbClr val="FFFFFF"/>
                  </a:solidFill>
                </a:uFill>
                <a:latin typeface="Helvetica"/>
                <a:ea typeface="Helvetica"/>
                <a:cs typeface="Helvetica"/>
                <a:sym typeface="Helvetica"/>
              </a:defRPr>
            </a:lvl1pPr>
          </a:lstStyle>
          <a:p>
            <a:pPr algn="ctr">
              <a:defRPr sz="1800">
                <a:solidFill>
                  <a:srgbClr val="000000"/>
                </a:solidFill>
                <a:uFillTx/>
              </a:defRPr>
            </a:pPr>
            <a:r>
              <a:rPr sz="6200" b="1" kern="0" dirty="0">
                <a:solidFill>
                  <a:srgbClr val="000000"/>
                </a:solidFill>
                <a:uFillTx/>
                <a:latin typeface="Cooper Black" pitchFamily="18" charset="0"/>
              </a:rPr>
              <a:t>Let’s practice</a:t>
            </a:r>
          </a:p>
        </p:txBody>
      </p:sp>
      <p:sp>
        <p:nvSpPr>
          <p:cNvPr id="186" name="Shape 186"/>
          <p:cNvSpPr/>
          <p:nvPr/>
        </p:nvSpPr>
        <p:spPr>
          <a:xfrm>
            <a:off x="128365" y="4900166"/>
            <a:ext cx="4033986" cy="612800"/>
          </a:xfrm>
          <a:prstGeom prst="rect">
            <a:avLst/>
          </a:prstGeom>
          <a:ln/>
          <a:extLst>
            <a:ext uri="{C572A759-6A51-4108-AA02-DFA0A04FC94B}"/>
          </a:extLst>
        </p:spPr>
        <p:style>
          <a:lnRef idx="1">
            <a:schemeClr val="accent1"/>
          </a:lnRef>
          <a:fillRef idx="2">
            <a:schemeClr val="accent1"/>
          </a:fillRef>
          <a:effectRef idx="1">
            <a:schemeClr val="accent1"/>
          </a:effectRef>
          <a:fontRef idx="minor">
            <a:schemeClr val="dk1"/>
          </a:fontRef>
        </p:style>
        <p:txBody>
          <a:bodyPr lIns="88896" tIns="88896" rIns="88896" bIns="88896">
            <a:spAutoFit/>
          </a:bodyPr>
          <a:lstStyle>
            <a:lvl1pPr algn="l" defTabSz="914400">
              <a:buClr>
                <a:srgbClr val="FF2600"/>
              </a:buClr>
              <a:buFont typeface="Helvetica"/>
              <a:defRPr sz="48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2800" b="1" kern="0" dirty="0">
                <a:solidFill>
                  <a:srgbClr val="FF0000"/>
                </a:solidFill>
                <a:uFillTx/>
                <a:latin typeface="Lucida Calligraphy" pitchFamily="66" charset="0"/>
              </a:rPr>
              <a:t>Don’t Be Evil!</a:t>
            </a:r>
          </a:p>
        </p:txBody>
      </p:sp>
      <p:sp>
        <p:nvSpPr>
          <p:cNvPr id="187" name="Shape 187"/>
          <p:cNvSpPr>
            <a:spLocks noChangeArrowheads="1"/>
          </p:cNvSpPr>
          <p:nvPr/>
        </p:nvSpPr>
        <p:spPr bwMode="auto">
          <a:xfrm>
            <a:off x="4778499" y="3590851"/>
            <a:ext cx="4052962" cy="65633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35717" tIns="35717" rIns="35717" bIns="35717" anchor="ctr">
            <a:spAutoFit/>
          </a:bodyPr>
          <a:lstStyle/>
          <a:p>
            <a:pPr defTabSz="642915">
              <a:buClr>
                <a:srgbClr val="FF2600"/>
              </a:buClr>
              <a:defRPr/>
            </a:pPr>
            <a:r>
              <a:rPr lang="en-US" sz="3800" b="1" dirty="0">
                <a:solidFill>
                  <a:srgbClr val="FF0000"/>
                </a:solidFill>
                <a:latin typeface="Lucida Calligraphy" pitchFamily="66" charset="0"/>
                <a:cs typeface="Helvetica" pitchFamily="34" charset="0"/>
                <a:sym typeface="Helvetica" pitchFamily="34" charset="0"/>
              </a:rPr>
              <a:t>→ 2015XYZpS!</a:t>
            </a:r>
          </a:p>
        </p:txBody>
      </p:sp>
      <p:sp>
        <p:nvSpPr>
          <p:cNvPr id="188" name="Shape 188"/>
          <p:cNvSpPr>
            <a:spLocks noChangeArrowheads="1"/>
          </p:cNvSpPr>
          <p:nvPr/>
        </p:nvSpPr>
        <p:spPr bwMode="auto">
          <a:xfrm>
            <a:off x="4756175" y="4871145"/>
            <a:ext cx="4109889" cy="65633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35717" tIns="35717" rIns="35717" bIns="35717" anchor="ctr">
            <a:spAutoFit/>
          </a:bodyPr>
          <a:lstStyle/>
          <a:p>
            <a:pPr defTabSz="642915">
              <a:buClr>
                <a:srgbClr val="FF2600"/>
              </a:buClr>
              <a:defRPr/>
            </a:pPr>
            <a:r>
              <a:rPr lang="en-US" sz="3800" b="1" dirty="0">
                <a:solidFill>
                  <a:srgbClr val="FF0000"/>
                </a:solidFill>
                <a:latin typeface="Lucida Calligraphy" pitchFamily="66" charset="0"/>
                <a:cs typeface="Helvetica" pitchFamily="34" charset="0"/>
                <a:sym typeface="Helvetica" pitchFamily="34" charset="0"/>
              </a:rPr>
              <a:t>→ D0n’tBe3vil!</a:t>
            </a:r>
          </a:p>
        </p:txBody>
      </p:sp>
      <p:sp>
        <p:nvSpPr>
          <p:cNvPr id="7" name="Shape 171"/>
          <p:cNvSpPr/>
          <p:nvPr/>
        </p:nvSpPr>
        <p:spPr>
          <a:xfrm>
            <a:off x="890736" y="243335"/>
            <a:ext cx="7381503" cy="1029146"/>
          </a:xfrm>
          <a:prstGeom prst="rect">
            <a:avLst/>
          </a:prstGeom>
          <a:ln/>
          <a:extLst>
            <a:ext uri="{C572A759-6A51-4108-AA02-DFA0A04FC94B}"/>
          </a:extLst>
        </p:spPr>
        <p:style>
          <a:lnRef idx="1">
            <a:schemeClr val="accent3"/>
          </a:lnRef>
          <a:fillRef idx="2">
            <a:schemeClr val="accent3"/>
          </a:fillRef>
          <a:effectRef idx="1">
            <a:schemeClr val="accent3"/>
          </a:effectRef>
          <a:fontRef idx="minor">
            <a:schemeClr val="dk1"/>
          </a:fontRef>
        </p:style>
        <p:txBody>
          <a:bodyPr wrap="none" lIns="38098" tIns="38098" rIns="38098" bIns="38098">
            <a:spAutoFit/>
          </a:bodyPr>
          <a:lstStyle>
            <a:lvl1pPr algn="l" defTabSz="914400">
              <a:buClr>
                <a:srgbClr val="000000"/>
              </a:buClr>
              <a:defRPr sz="55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6200" b="1" kern="0" dirty="0">
                <a:solidFill>
                  <a:srgbClr val="000000"/>
                </a:solidFill>
                <a:uFillTx/>
                <a:latin typeface="Cooper Black" pitchFamily="18" charset="0"/>
              </a:rPr>
              <a:t>Strong Passwords</a:t>
            </a:r>
          </a:p>
        </p:txBody>
      </p:sp>
    </p:spTree>
  </p:cSld>
  <p:clrMapOvr>
    <a:masterClrMapping/>
  </p:clrMapOvr>
  <p:transition>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0"/>
                                  </p:iterate>
                                  <p:childTnLst>
                                    <p:set>
                                      <p:cBhvr>
                                        <p:cTn id="6" fill="hold"/>
                                        <p:tgtEl>
                                          <p:spTgt spid="1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0"/>
                                  </p:iterate>
                                  <p:childTnLst>
                                    <p:set>
                                      <p:cBhvr>
                                        <p:cTn id="10" fill="hold"/>
                                        <p:tgtEl>
                                          <p:spTgt spid="1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0"/>
                                  </p:iterate>
                                  <p:childTnLst>
                                    <p:set>
                                      <p:cBhvr>
                                        <p:cTn id="14" fill="hold"/>
                                        <p:tgtEl>
                                          <p:spTgt spid="1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0"/>
                                  </p:iterate>
                                  <p:childTnLst>
                                    <p:set>
                                      <p:cBhvr>
                                        <p:cTn id="18" fill="hold"/>
                                        <p:tgtEl>
                                          <p:spTgt spid="18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0"/>
                                  </p:iterate>
                                  <p:childTnLst>
                                    <p:set>
                                      <p:cBhvr>
                                        <p:cTn id="22" fill="hold"/>
                                        <p:tgtEl>
                                          <p:spTgt spid="18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0"/>
                                  </p:iterate>
                                  <p:childTnLst>
                                    <p:set>
                                      <p:cBhvr>
                                        <p:cTn id="26" fill="hold"/>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animBg="1" advAuto="0"/>
      <p:bldP spid="185" grpId="0" animBg="1" advAuto="0"/>
      <p:bldP spid="186" grpId="0" animBg="1" advAuto="0"/>
      <p:bldP spid="187" grpId="0" animBg="1" advAuto="0"/>
      <p:bldP spid="188" grpId="0" animBg="1" advAuto="0"/>
      <p:bldP spid="7" grpId="0"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2"/>
          <p:cNvGrpSpPr>
            <a:grpSpLocks/>
          </p:cNvGrpSpPr>
          <p:nvPr/>
        </p:nvGrpSpPr>
        <p:grpSpPr bwMode="auto">
          <a:xfrm>
            <a:off x="6959576" y="4353223"/>
            <a:ext cx="1422054" cy="2091780"/>
            <a:chOff x="0" y="0"/>
            <a:chExt cx="2022969" cy="2974955"/>
          </a:xfrm>
        </p:grpSpPr>
        <p:pic>
          <p:nvPicPr>
            <p:cNvPr id="21511" name="TalkBubbleGuy-white.png"/>
            <p:cNvPicPr>
              <a:picLocks noChangeAspect="1" noChangeArrowheads="1"/>
            </p:cNvPicPr>
            <p:nvPr/>
          </p:nvPicPr>
          <p:blipFill>
            <a:blip r:embed="rId2" cstate="print"/>
            <a:srcRect/>
            <a:stretch>
              <a:fillRect/>
            </a:stretch>
          </p:blipFill>
          <p:spPr bwMode="auto">
            <a:xfrm>
              <a:off x="0" y="0"/>
              <a:ext cx="2022969" cy="2974955"/>
            </a:xfrm>
            <a:prstGeom prst="rect">
              <a:avLst/>
            </a:prstGeom>
            <a:noFill/>
            <a:ln w="12700">
              <a:noFill/>
              <a:miter lim="400000"/>
              <a:headEnd/>
              <a:tailEnd/>
            </a:ln>
          </p:spPr>
        </p:pic>
        <p:sp>
          <p:nvSpPr>
            <p:cNvPr id="191" name="Shape 191"/>
            <p:cNvSpPr/>
            <p:nvPr/>
          </p:nvSpPr>
          <p:spPr>
            <a:xfrm>
              <a:off x="33345" y="1336666"/>
              <a:ext cx="671038" cy="383249"/>
            </a:xfrm>
            <a:prstGeom prst="rect">
              <a:avLst/>
            </a:prstGeom>
            <a:noFill/>
            <a:ln w="12700" cap="flat">
              <a:noFill/>
              <a:miter lim="400000"/>
            </a:ln>
            <a:effectLst/>
            <a:extLst>
              <a:ext uri="{C572A759-6A51-4108-AA02-DFA0A04FC94B}"/>
            </a:extLst>
          </p:spPr>
          <p:txBody>
            <a:bodyPr wrap="none" lIns="54186" tIns="54186" rIns="54186" bIns="54186">
              <a:spAutoFit/>
            </a:bodyPr>
            <a:lstStyle>
              <a:lvl1pPr defTabSz="914400">
                <a:lnSpc>
                  <a:spcPct val="80000"/>
                </a:lnSpc>
                <a:buClr>
                  <a:srgbClr val="000000"/>
                </a:buClr>
                <a:defRPr sz="6000" b="1">
                  <a:solidFill>
                    <a:srgbClr val="008F00"/>
                  </a:solidFill>
                  <a:uFill>
                    <a:solidFill>
                      <a:srgbClr val="008F00"/>
                    </a:solidFill>
                  </a:uFill>
                  <a:latin typeface="Courier"/>
                  <a:ea typeface="Courier"/>
                  <a:cs typeface="Courier"/>
                  <a:sym typeface="Courier"/>
                </a:defRPr>
              </a:lvl1pPr>
            </a:lstStyle>
            <a:p>
              <a:pPr algn="ctr">
                <a:defRPr sz="1800" b="0">
                  <a:solidFill>
                    <a:srgbClr val="000000"/>
                  </a:solidFill>
                  <a:uFillTx/>
                </a:defRPr>
              </a:pPr>
              <a:r>
                <a:rPr sz="1300" b="0" kern="0">
                  <a:solidFill>
                    <a:srgbClr val="000000"/>
                  </a:solidFill>
                  <a:uFillTx/>
                </a:rPr>
                <a:t>o0ps</a:t>
              </a:r>
            </a:p>
          </p:txBody>
        </p:sp>
      </p:grpSp>
      <p:sp>
        <p:nvSpPr>
          <p:cNvPr id="193" name="Shape 193"/>
          <p:cNvSpPr/>
          <p:nvPr/>
        </p:nvSpPr>
        <p:spPr>
          <a:xfrm>
            <a:off x="266775" y="2827362"/>
            <a:ext cx="4473977" cy="3524038"/>
          </a:xfrm>
          <a:prstGeom prst="rect">
            <a:avLst/>
          </a:prstGeom>
          <a:ln/>
          <a:extLst>
            <a:ext uri="{C572A759-6A51-4108-AA02-DFA0A04FC94B}"/>
          </a:extLst>
        </p:spPr>
        <p:style>
          <a:lnRef idx="1">
            <a:schemeClr val="accent1"/>
          </a:lnRef>
          <a:fillRef idx="2">
            <a:schemeClr val="accent1"/>
          </a:fillRef>
          <a:effectRef idx="1">
            <a:schemeClr val="accent1"/>
          </a:effectRef>
          <a:fontRef idx="minor">
            <a:schemeClr val="dk1"/>
          </a:fontRef>
        </p:style>
        <p:txBody>
          <a:bodyPr wrap="none" lIns="38098" tIns="38098" rIns="38098" bIns="38098">
            <a:spAutoFit/>
          </a:bodyPr>
          <a:lstStyle/>
          <a:p>
            <a:pPr algn="ctr" defTabSz="642915">
              <a:buClr>
                <a:srgbClr val="000000"/>
              </a:buClr>
              <a:defRPr sz="1800"/>
            </a:pPr>
            <a:r>
              <a:rPr sz="5600" b="1" kern="0" dirty="0">
                <a:solidFill>
                  <a:srgbClr val="FF0000"/>
                </a:solidFill>
                <a:uFill>
                  <a:solidFill>
                    <a:srgbClr val="FFFFFF"/>
                  </a:solidFill>
                </a:uFill>
                <a:latin typeface="Algerian" pitchFamily="82" charset="0"/>
                <a:ea typeface="Helvetica"/>
                <a:cs typeface="Helvetica"/>
                <a:sym typeface="Helvetica"/>
              </a:rPr>
              <a:t>1 in 3 teens</a:t>
            </a:r>
          </a:p>
          <a:p>
            <a:pPr algn="ctr" defTabSz="642915">
              <a:buClr>
                <a:srgbClr val="000000"/>
              </a:buClr>
              <a:defRPr sz="1800"/>
            </a:pPr>
            <a:r>
              <a:rPr sz="5600" b="1" kern="0" dirty="0">
                <a:solidFill>
                  <a:srgbClr val="FF0000"/>
                </a:solidFill>
                <a:uFill>
                  <a:solidFill>
                    <a:srgbClr val="FFFFFF"/>
                  </a:solidFill>
                </a:uFill>
                <a:latin typeface="Algerian" pitchFamily="82" charset="0"/>
                <a:ea typeface="Helvetica"/>
                <a:cs typeface="Helvetica"/>
                <a:sym typeface="Helvetica"/>
              </a:rPr>
              <a:t>has </a:t>
            </a:r>
            <a:endParaRPr lang="en-IN" sz="5600" b="1" kern="0" dirty="0">
              <a:solidFill>
                <a:srgbClr val="FF0000"/>
              </a:solidFill>
              <a:uFill>
                <a:solidFill>
                  <a:srgbClr val="FFFFFF"/>
                </a:solidFill>
              </a:uFill>
              <a:latin typeface="Algerian" pitchFamily="82" charset="0"/>
              <a:ea typeface="Helvetica"/>
              <a:cs typeface="Helvetica"/>
              <a:sym typeface="Helvetica"/>
            </a:endParaRPr>
          </a:p>
          <a:p>
            <a:pPr algn="ctr" defTabSz="642915">
              <a:buClr>
                <a:srgbClr val="000000"/>
              </a:buClr>
              <a:defRPr sz="1800"/>
            </a:pPr>
            <a:r>
              <a:rPr sz="5600" b="1" kern="0" dirty="0">
                <a:solidFill>
                  <a:srgbClr val="FF0000"/>
                </a:solidFill>
                <a:uFill>
                  <a:solidFill>
                    <a:srgbClr val="FFFFFF"/>
                  </a:solidFill>
                </a:uFill>
                <a:latin typeface="Algerian" pitchFamily="82" charset="0"/>
                <a:ea typeface="Helvetica"/>
                <a:cs typeface="Helvetica"/>
                <a:sym typeface="Helvetica"/>
              </a:rPr>
              <a:t>shared</a:t>
            </a:r>
          </a:p>
          <a:p>
            <a:pPr algn="ctr" defTabSz="642915">
              <a:buClr>
                <a:srgbClr val="000000"/>
              </a:buClr>
              <a:defRPr sz="1800"/>
            </a:pPr>
            <a:r>
              <a:rPr sz="5600" b="1" kern="0" dirty="0">
                <a:solidFill>
                  <a:srgbClr val="FF0000"/>
                </a:solidFill>
                <a:uFill>
                  <a:solidFill>
                    <a:srgbClr val="FFFFFF"/>
                  </a:solidFill>
                </a:uFill>
                <a:latin typeface="Algerian" pitchFamily="82" charset="0"/>
                <a:ea typeface="Helvetica"/>
                <a:cs typeface="Helvetica"/>
                <a:sym typeface="Helvetica"/>
              </a:rPr>
              <a:t>a password</a:t>
            </a:r>
            <a:endParaRPr sz="3800" b="1" kern="0" dirty="0">
              <a:solidFill>
                <a:srgbClr val="FF0000"/>
              </a:solidFill>
              <a:uFill>
                <a:solidFill>
                  <a:srgbClr val="FFFFFF"/>
                </a:solidFill>
              </a:uFill>
              <a:latin typeface="Algerian" pitchFamily="82" charset="0"/>
              <a:ea typeface="Helvetica"/>
              <a:cs typeface="Helvetica"/>
              <a:sym typeface="Helvetica"/>
            </a:endParaRPr>
          </a:p>
        </p:txBody>
      </p:sp>
      <p:pic>
        <p:nvPicPr>
          <p:cNvPr id="21508" name="droppedImage.pdf"/>
          <p:cNvPicPr>
            <a:picLocks noChangeAspect="1" noChangeArrowheads="1"/>
          </p:cNvPicPr>
          <p:nvPr/>
        </p:nvPicPr>
        <p:blipFill>
          <a:blip r:embed="rId3" cstate="print"/>
          <a:srcRect/>
          <a:stretch>
            <a:fillRect/>
          </a:stretch>
        </p:blipFill>
        <p:spPr bwMode="auto">
          <a:xfrm>
            <a:off x="5245076" y="3883299"/>
            <a:ext cx="1409774" cy="2087314"/>
          </a:xfrm>
          <a:prstGeom prst="rect">
            <a:avLst/>
          </a:prstGeom>
          <a:noFill/>
          <a:ln w="12700">
            <a:noFill/>
            <a:miter lim="400000"/>
            <a:headEnd/>
            <a:tailEnd/>
          </a:ln>
        </p:spPr>
      </p:pic>
      <p:pic>
        <p:nvPicPr>
          <p:cNvPr id="21509" name="droppedImage.pdf"/>
          <p:cNvPicPr>
            <a:picLocks noChangeAspect="1" noChangeArrowheads="1"/>
          </p:cNvPicPr>
          <p:nvPr/>
        </p:nvPicPr>
        <p:blipFill>
          <a:blip r:embed="rId4" cstate="print"/>
          <a:srcRect/>
          <a:stretch>
            <a:fillRect/>
          </a:stretch>
        </p:blipFill>
        <p:spPr bwMode="auto">
          <a:xfrm>
            <a:off x="6629177" y="2282652"/>
            <a:ext cx="1409774" cy="2087314"/>
          </a:xfrm>
          <a:prstGeom prst="rect">
            <a:avLst/>
          </a:prstGeom>
          <a:noFill/>
          <a:ln w="12700">
            <a:noFill/>
            <a:miter lim="400000"/>
            <a:headEnd/>
            <a:tailEnd/>
          </a:ln>
        </p:spPr>
      </p:pic>
      <p:sp>
        <p:nvSpPr>
          <p:cNvPr id="8" name="TextBox 7"/>
          <p:cNvSpPr txBox="1"/>
          <p:nvPr/>
        </p:nvSpPr>
        <p:spPr>
          <a:xfrm>
            <a:off x="381744" y="156270"/>
            <a:ext cx="8445252" cy="2011124"/>
          </a:xfrm>
          <a:prstGeom prst="rect">
            <a:avLst/>
          </a:prstGeom>
          <a:ln/>
        </p:spPr>
        <p:style>
          <a:lnRef idx="1">
            <a:schemeClr val="accent3"/>
          </a:lnRef>
          <a:fillRef idx="2">
            <a:schemeClr val="accent3"/>
          </a:fillRef>
          <a:effectRef idx="1">
            <a:schemeClr val="accent3"/>
          </a:effectRef>
          <a:fontRef idx="minor">
            <a:schemeClr val="dk1"/>
          </a:fontRef>
        </p:style>
        <p:txBody>
          <a:bodyPr spcFirstLastPara="1" lIns="35717" tIns="35717" rIns="35717" bIns="35717" spcCol="26788" anchor="ctr">
            <a:spAutoFit/>
          </a:bodyPr>
          <a:lstStyle/>
          <a:p>
            <a:pPr algn="ctr" latinLnBrk="1" hangingPunct="0">
              <a:defRPr/>
            </a:pPr>
            <a:r>
              <a:rPr lang="en-IN" sz="4200" b="1" dirty="0">
                <a:solidFill>
                  <a:srgbClr val="000000"/>
                </a:solidFill>
                <a:latin typeface="Cooper Black" pitchFamily="18" charset="0"/>
              </a:rPr>
              <a:t>Consider your password </a:t>
            </a:r>
          </a:p>
          <a:p>
            <a:pPr algn="ctr" latinLnBrk="1" hangingPunct="0">
              <a:defRPr/>
            </a:pPr>
            <a:r>
              <a:rPr lang="en-IN" sz="4200" b="1" dirty="0">
                <a:solidFill>
                  <a:srgbClr val="000000"/>
                </a:solidFill>
                <a:latin typeface="Cooper Black" pitchFamily="18" charset="0"/>
              </a:rPr>
              <a:t>like your toothbrush…</a:t>
            </a:r>
          </a:p>
          <a:p>
            <a:pPr algn="ctr" latinLnBrk="1" hangingPunct="0">
              <a:defRPr/>
            </a:pPr>
            <a:r>
              <a:rPr lang="en-IN" sz="4200" b="1" dirty="0">
                <a:solidFill>
                  <a:srgbClr val="000000"/>
                </a:solidFill>
                <a:latin typeface="Cooper Black" pitchFamily="18" charset="0"/>
              </a:rPr>
              <a:t>NEVER SHARE IT !!!</a:t>
            </a:r>
          </a:p>
        </p:txBody>
      </p:sp>
    </p:spTree>
  </p:cSld>
  <p:clrMapOvr>
    <a:masterClrMapping/>
  </p:clrMapOvr>
  <p:transition>
    <p:push/>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0"/>
                                  </p:iterate>
                                  <p:childTnLst>
                                    <p:set>
                                      <p:cBhvr>
                                        <p:cTn id="6" fill="hold"/>
                                        <p:tgtEl>
                                          <p:spTgt spid="1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 name="droppedImage.pdf"/>
          <p:cNvPicPr>
            <a:picLocks noChangeAspect="1" noChangeArrowheads="1"/>
          </p:cNvPicPr>
          <p:nvPr/>
        </p:nvPicPr>
        <p:blipFill>
          <a:blip r:embed="rId2" cstate="print"/>
          <a:srcRect/>
          <a:stretch>
            <a:fillRect/>
          </a:stretch>
        </p:blipFill>
        <p:spPr bwMode="auto">
          <a:xfrm>
            <a:off x="560338" y="2370832"/>
            <a:ext cx="1030263" cy="1030263"/>
          </a:xfrm>
          <a:prstGeom prst="rect">
            <a:avLst/>
          </a:prstGeom>
          <a:noFill/>
          <a:ln w="12700">
            <a:noFill/>
            <a:miter lim="400000"/>
            <a:headEnd/>
            <a:tailEnd/>
          </a:ln>
        </p:spPr>
      </p:pic>
      <p:pic>
        <p:nvPicPr>
          <p:cNvPr id="201" name="droppedImage.pdf"/>
          <p:cNvPicPr>
            <a:picLocks noChangeAspect="1" noChangeArrowheads="1"/>
          </p:cNvPicPr>
          <p:nvPr/>
        </p:nvPicPr>
        <p:blipFill>
          <a:blip r:embed="rId2" cstate="print"/>
          <a:srcRect/>
          <a:stretch>
            <a:fillRect/>
          </a:stretch>
        </p:blipFill>
        <p:spPr bwMode="auto">
          <a:xfrm>
            <a:off x="570385" y="3970363"/>
            <a:ext cx="1042541" cy="1042541"/>
          </a:xfrm>
          <a:prstGeom prst="rect">
            <a:avLst/>
          </a:prstGeom>
          <a:noFill/>
          <a:ln w="12700">
            <a:noFill/>
            <a:miter lim="400000"/>
            <a:headEnd/>
            <a:tailEnd/>
          </a:ln>
        </p:spPr>
      </p:pic>
      <p:sp>
        <p:nvSpPr>
          <p:cNvPr id="7" name="Shape 157"/>
          <p:cNvSpPr/>
          <p:nvPr/>
        </p:nvSpPr>
        <p:spPr>
          <a:xfrm>
            <a:off x="442019" y="292447"/>
            <a:ext cx="7956352" cy="1321594"/>
          </a:xfrm>
          <a:prstGeom prst="rect">
            <a:avLst/>
          </a:prstGeom>
          <a:ln/>
          <a:extLst>
            <a:ext uri="{C572A759-6A51-4108-AA02-DFA0A04FC94B}"/>
          </a:extLst>
        </p:spPr>
        <p:style>
          <a:lnRef idx="1">
            <a:schemeClr val="accent1"/>
          </a:lnRef>
          <a:fillRef idx="2">
            <a:schemeClr val="accent1"/>
          </a:fillRef>
          <a:effectRef idx="1">
            <a:schemeClr val="accent1"/>
          </a:effectRef>
          <a:fontRef idx="minor">
            <a:schemeClr val="dk1"/>
          </a:fontRef>
        </p:style>
        <p:txBody>
          <a:bodyPr wrap="none" lIns="38098" tIns="38098" rIns="38098" bIns="38098">
            <a:spAutoFit/>
          </a:bodyPr>
          <a:lstStyle>
            <a:lvl1pPr algn="l" defTabSz="914400">
              <a:buClr>
                <a:srgbClr val="000000"/>
              </a:buClr>
              <a:defRPr sz="55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8100" b="1" kern="0" dirty="0">
                <a:solidFill>
                  <a:srgbClr val="000000"/>
                </a:solidFill>
                <a:uFillTx/>
                <a:latin typeface="Cooper Black" pitchFamily="18" charset="0"/>
              </a:rPr>
              <a:t>Steps to Safety</a:t>
            </a:r>
          </a:p>
        </p:txBody>
      </p:sp>
      <p:sp>
        <p:nvSpPr>
          <p:cNvPr id="8" name="TextBox 7"/>
          <p:cNvSpPr txBox="1"/>
          <p:nvPr/>
        </p:nvSpPr>
        <p:spPr>
          <a:xfrm>
            <a:off x="1297037" y="2260328"/>
            <a:ext cx="7388201" cy="93873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35717" tIns="35717" rIns="35717" bIns="35717" spcCol="26788" anchor="ctr">
            <a:spAutoFit/>
          </a:bodyPr>
          <a:lstStyle/>
          <a:p>
            <a:pPr algn="ctr" latinLnBrk="1" hangingPunct="0">
              <a:defRPr/>
            </a:pPr>
            <a:r>
              <a:rPr lang="en-IN" sz="5600" b="1" kern="0" dirty="0">
                <a:solidFill>
                  <a:srgbClr val="000000"/>
                </a:solidFill>
                <a:latin typeface="Monotype Corsiva" pitchFamily="66" charset="0"/>
              </a:rPr>
              <a:t>Create strong passwords</a:t>
            </a:r>
            <a:endParaRPr lang="en-IN" sz="5600" dirty="0">
              <a:solidFill>
                <a:srgbClr val="000000"/>
              </a:solidFill>
            </a:endParaRPr>
          </a:p>
        </p:txBody>
      </p:sp>
      <p:sp>
        <p:nvSpPr>
          <p:cNvPr id="9" name="TextBox 8"/>
          <p:cNvSpPr txBox="1"/>
          <p:nvPr/>
        </p:nvSpPr>
        <p:spPr>
          <a:xfrm>
            <a:off x="1896443" y="4080867"/>
            <a:ext cx="6853535" cy="93761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35717" tIns="35717" rIns="35717" bIns="35717" spcCol="26788" anchor="ctr">
            <a:spAutoFit/>
          </a:bodyPr>
          <a:lstStyle/>
          <a:p>
            <a:pPr algn="ctr" latinLnBrk="1" hangingPunct="0">
              <a:defRPr/>
            </a:pPr>
            <a:r>
              <a:rPr lang="en-IN" sz="5600" b="1" kern="0" dirty="0">
                <a:solidFill>
                  <a:srgbClr val="000000"/>
                </a:solidFill>
                <a:latin typeface="Monotype Corsiva" pitchFamily="66" charset="0"/>
              </a:rPr>
              <a:t>Don’t share your password</a:t>
            </a:r>
            <a:endParaRPr lang="en-IN" sz="5600" dirty="0">
              <a:solidFill>
                <a:srgbClr val="000000"/>
              </a:solidFill>
            </a:endParaRPr>
          </a:p>
        </p:txBody>
      </p:sp>
    </p:spTree>
  </p:cSld>
  <p:clrMapOvr>
    <a:masterClrMapping/>
  </p:clrMapOvr>
  <p:transition>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19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2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advAuto="0"/>
      <p:bldP spid="201" grpId="0"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p:cNvPicPr>
            <a:picLocks noChangeAspect="1" noChangeArrowheads="1"/>
          </p:cNvPicPr>
          <p:nvPr/>
        </p:nvPicPr>
        <p:blipFill>
          <a:blip r:embed="rId2" cstate="print"/>
          <a:srcRect/>
          <a:stretch>
            <a:fillRect/>
          </a:stretch>
        </p:blipFill>
        <p:spPr bwMode="auto">
          <a:xfrm>
            <a:off x="1752600" y="9906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8" name="Picture 7"/>
          <p:cNvPicPr>
            <a:picLocks noChangeAspect="1" noChangeArrowheads="1"/>
          </p:cNvPicPr>
          <p:nvPr/>
        </p:nvPicPr>
        <p:blipFill>
          <a:blip r:embed="rId3" cstate="print"/>
          <a:srcRect/>
          <a:stretch>
            <a:fillRect/>
          </a:stretch>
        </p:blipFill>
        <p:spPr bwMode="auto">
          <a:xfrm>
            <a:off x="1752600" y="8382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14" name="Picture 5"/>
          <p:cNvPicPr>
            <a:picLocks noChangeAspect="1" noChangeArrowheads="1"/>
          </p:cNvPicPr>
          <p:nvPr/>
        </p:nvPicPr>
        <p:blipFill>
          <a:blip r:embed="rId4" cstate="print"/>
          <a:srcRect/>
          <a:stretch>
            <a:fillRect/>
          </a:stretch>
        </p:blipFill>
        <p:spPr bwMode="auto">
          <a:xfrm>
            <a:off x="1752600" y="6858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pic>
        <p:nvPicPr>
          <p:cNvPr id="5" name="Picture 4"/>
          <p:cNvPicPr>
            <a:picLocks noChangeAspect="1" noChangeArrowheads="1"/>
          </p:cNvPicPr>
          <p:nvPr/>
        </p:nvPicPr>
        <p:blipFill>
          <a:blip r:embed="rId5" cstate="print"/>
          <a:srcRect/>
          <a:stretch>
            <a:fillRect/>
          </a:stretch>
        </p:blipFill>
        <p:spPr bwMode="auto">
          <a:xfrm>
            <a:off x="1752600" y="5334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sp>
        <p:nvSpPr>
          <p:cNvPr id="6" name="Title 1"/>
          <p:cNvSpPr txBox="1">
            <a:spLocks/>
          </p:cNvSpPr>
          <p:nvPr/>
        </p:nvSpPr>
        <p:spPr>
          <a:xfrm>
            <a:off x="2209800" y="228600"/>
            <a:ext cx="6477000" cy="1143000"/>
          </a:xfrm>
          <a:prstGeom prst="rect">
            <a:avLst/>
          </a:prstGeom>
        </p:spPr>
        <p:txBody>
          <a:bodyPr anchor="ctr"/>
          <a:lstStyle/>
          <a:p>
            <a:pPr fontAlgn="auto">
              <a:spcAft>
                <a:spcPts val="0"/>
              </a:spcAft>
              <a:defRPr/>
            </a:pPr>
            <a:r>
              <a:rPr lang="en-US" sz="3200" cap="small" spc="300" dirty="0">
                <a:solidFill>
                  <a:srgbClr val="002666"/>
                </a:solidFill>
                <a:latin typeface="Futura Book" pitchFamily="34" charset="0"/>
                <a:ea typeface="+mj-ea"/>
                <a:cs typeface="+mj-cs"/>
              </a:rPr>
              <a:t>Back Up Important Files</a:t>
            </a:r>
          </a:p>
        </p:txBody>
      </p:sp>
      <p:pic>
        <p:nvPicPr>
          <p:cNvPr id="9" name="Picture 3"/>
          <p:cNvPicPr>
            <a:picLocks noChangeAspect="1" noChangeArrowheads="1"/>
          </p:cNvPicPr>
          <p:nvPr/>
        </p:nvPicPr>
        <p:blipFill>
          <a:blip r:embed="rId6" cstate="print"/>
          <a:srcRect/>
          <a:stretch>
            <a:fillRect/>
          </a:stretch>
        </p:blipFill>
        <p:spPr bwMode="auto">
          <a:xfrm>
            <a:off x="1752600" y="381000"/>
            <a:ext cx="228600" cy="228600"/>
          </a:xfrm>
          <a:prstGeom prst="rect">
            <a:avLst/>
          </a:prstGeom>
          <a:noFill/>
          <a:ln w="9525">
            <a:noFill/>
            <a:miter lim="800000"/>
            <a:headEnd/>
            <a:tailEnd/>
          </a:ln>
          <a:effectLst/>
          <a:scene3d>
            <a:camera prst="isometricTopUp"/>
            <a:lightRig rig="threePt" dir="t"/>
          </a:scene3d>
          <a:sp3d prstMaterial="metal">
            <a:bevelT w="38100" h="82550"/>
            <a:bevelB w="114300" prst="coolSlant"/>
          </a:sp3d>
        </p:spPr>
      </p:pic>
      <p:sp>
        <p:nvSpPr>
          <p:cNvPr id="11" name="Content Placeholder 11"/>
          <p:cNvSpPr txBox="1">
            <a:spLocks/>
          </p:cNvSpPr>
          <p:nvPr/>
        </p:nvSpPr>
        <p:spPr>
          <a:xfrm>
            <a:off x="457200" y="1752600"/>
            <a:ext cx="8229600" cy="4495800"/>
          </a:xfrm>
          <a:prstGeom prst="rect">
            <a:avLst/>
          </a:prstGeom>
          <a:solidFill>
            <a:srgbClr val="F2EBCC"/>
          </a:solidFill>
          <a:ln w="25400" cap="flat" cmpd="sng" algn="ctr">
            <a:solidFill>
              <a:srgbClr val="E5D6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273050" indent="-273050">
              <a:buFont typeface="Wingdings" pitchFamily="2" charset="2"/>
              <a:buChar char="§"/>
            </a:pPr>
            <a:r>
              <a:rPr lang="en-US">
                <a:solidFill>
                  <a:srgbClr val="002666"/>
                </a:solidFill>
                <a:latin typeface="Futura Book" charset="0"/>
                <a:ea typeface="ＭＳ Ｐゴシック" pitchFamily="34" charset="-128"/>
              </a:rPr>
              <a:t>Reduce your risk of losing important files to a virus, computer crash, theft or disaster by creating back-up copies.</a:t>
            </a:r>
          </a:p>
          <a:p>
            <a:pPr marL="273050" indent="-273050"/>
            <a:endParaRPr lang="en-US">
              <a:solidFill>
                <a:srgbClr val="002666"/>
              </a:solidFill>
              <a:latin typeface="Futura Book" charset="0"/>
              <a:ea typeface="ＭＳ Ｐゴシック" pitchFamily="34" charset="-128"/>
            </a:endParaRPr>
          </a:p>
          <a:p>
            <a:pPr marL="273050" indent="-273050">
              <a:buFont typeface="Wingdings" pitchFamily="2" charset="2"/>
              <a:buChar char="§"/>
            </a:pPr>
            <a:r>
              <a:rPr lang="en-US">
                <a:solidFill>
                  <a:srgbClr val="002666"/>
                </a:solidFill>
                <a:latin typeface="Futura Book" charset="0"/>
                <a:ea typeface="ＭＳ Ｐゴシック" pitchFamily="34" charset="-128"/>
              </a:rPr>
              <a:t>Keep your critical files in one place on your computer</a:t>
            </a:r>
            <a:r>
              <a:rPr lang="ja-JP" altLang="en-US">
                <a:solidFill>
                  <a:srgbClr val="002666"/>
                </a:solidFill>
                <a:latin typeface="Futura Book" charset="0"/>
              </a:rPr>
              <a:t>’</a:t>
            </a:r>
            <a:r>
              <a:rPr lang="en-US" altLang="ja-JP">
                <a:solidFill>
                  <a:srgbClr val="002666"/>
                </a:solidFill>
                <a:latin typeface="Futura Book" charset="0"/>
              </a:rPr>
              <a:t>s hard drive so you can easily create a back up copy.</a:t>
            </a:r>
          </a:p>
          <a:p>
            <a:pPr marL="273050" indent="-273050"/>
            <a:endParaRPr lang="en-US">
              <a:solidFill>
                <a:srgbClr val="002666"/>
              </a:solidFill>
              <a:latin typeface="Futura Book" charset="0"/>
              <a:ea typeface="ＭＳ Ｐゴシック" pitchFamily="34" charset="-128"/>
            </a:endParaRPr>
          </a:p>
          <a:p>
            <a:pPr marL="273050" indent="-273050">
              <a:buFont typeface="Wingdings" pitchFamily="2" charset="2"/>
              <a:buChar char="§"/>
            </a:pPr>
            <a:r>
              <a:rPr lang="en-US">
                <a:solidFill>
                  <a:srgbClr val="002666"/>
                </a:solidFill>
                <a:latin typeface="Futura Book" charset="0"/>
                <a:ea typeface="ＭＳ Ｐゴシック" pitchFamily="34" charset="-128"/>
              </a:rPr>
              <a:t>Save copies of your important documents and files to a CD, online back up service, flash or USB drive, or a server.</a:t>
            </a:r>
          </a:p>
          <a:p>
            <a:pPr marL="273050" indent="-273050"/>
            <a:endParaRPr lang="en-US">
              <a:solidFill>
                <a:srgbClr val="002666"/>
              </a:solidFill>
              <a:latin typeface="Futura Book" charset="0"/>
              <a:ea typeface="ＭＳ Ｐゴシック" pitchFamily="34" charset="-128"/>
            </a:endParaRPr>
          </a:p>
          <a:p>
            <a:pPr marL="273050" indent="-273050">
              <a:buFont typeface="Wingdings" pitchFamily="2" charset="2"/>
              <a:buChar char="§"/>
            </a:pPr>
            <a:r>
              <a:rPr lang="en-US">
                <a:solidFill>
                  <a:srgbClr val="002666"/>
                </a:solidFill>
                <a:latin typeface="Futura Book" charset="0"/>
                <a:ea typeface="ＭＳ Ｐゴシック" pitchFamily="34" charset="-128"/>
              </a:rPr>
              <a:t>Store your back-up media in a secure place away from your computer, in case of fire or theft.</a:t>
            </a:r>
          </a:p>
          <a:p>
            <a:pPr marL="273050" indent="-273050">
              <a:buFont typeface="Wingdings" pitchFamily="2" charset="2"/>
              <a:buChar char="§"/>
            </a:pPr>
            <a:endParaRPr lang="en-US">
              <a:solidFill>
                <a:srgbClr val="002666"/>
              </a:solidFill>
              <a:latin typeface="Futura Book" charset="0"/>
              <a:ea typeface="ＭＳ Ｐゴシック" pitchFamily="34" charset="-128"/>
            </a:endParaRPr>
          </a:p>
          <a:p>
            <a:pPr marL="273050" indent="-273050">
              <a:buFont typeface="Wingdings" pitchFamily="2" charset="2"/>
              <a:buChar char="§"/>
            </a:pPr>
            <a:r>
              <a:rPr lang="en-US">
                <a:solidFill>
                  <a:srgbClr val="002666"/>
                </a:solidFill>
                <a:latin typeface="Futura Book" charset="0"/>
                <a:ea typeface="ＭＳ Ｐゴシック" pitchFamily="34" charset="-128"/>
              </a:rPr>
              <a:t>Test your back up media periodically to make sure the files are accessible and readable. </a:t>
            </a:r>
          </a:p>
          <a:p>
            <a:pPr marL="273050" indent="-273050">
              <a:buFont typeface="Wingdings" pitchFamily="2" charset="2"/>
              <a:buChar char="§"/>
            </a:pPr>
            <a:endParaRPr lang="en-US">
              <a:solidFill>
                <a:srgbClr val="17375E"/>
              </a:solidFill>
              <a:latin typeface="Futura Book" charset="0"/>
              <a:ea typeface="ＭＳ Ｐゴシック" pitchFamily="34" charset="-128"/>
            </a:endParaRPr>
          </a:p>
          <a:p>
            <a:pPr marL="273050" indent="-273050">
              <a:buFont typeface="Arial" pitchFamily="34" charset="0"/>
              <a:buNone/>
            </a:pPr>
            <a:endParaRPr lang="en-US" sz="2000" i="1">
              <a:solidFill>
                <a:srgbClr val="17375E"/>
              </a:solidFill>
              <a:latin typeface="Futura Book" charset="0"/>
              <a:ea typeface="ＭＳ Ｐゴシック" pitchFamily="34" charset="-128"/>
            </a:endParaRPr>
          </a:p>
        </p:txBody>
      </p:sp>
      <p:pic>
        <p:nvPicPr>
          <p:cNvPr id="13" name="Picture 12" descr="usb_purple.jpg"/>
          <p:cNvPicPr>
            <a:picLocks/>
          </p:cNvPicPr>
          <p:nvPr/>
        </p:nvPicPr>
        <p:blipFill>
          <a:blip r:embed="rId7" cstate="print"/>
          <a:stretch>
            <a:fillRect/>
          </a:stretch>
        </p:blipFill>
        <p:spPr>
          <a:xfrm>
            <a:off x="533400" y="381000"/>
            <a:ext cx="1216152" cy="1216152"/>
          </a:xfrm>
          <a:prstGeom prst="rect">
            <a:avLst/>
          </a:prstGeom>
          <a:scene3d>
            <a:camera prst="isometricOffAxis1Right"/>
            <a:lightRig rig="threePt" dir="t"/>
          </a:scene3d>
          <a:sp3d>
            <a:bevelT w="127000" h="254000"/>
            <a:bevelB w="114300"/>
          </a:sp3d>
        </p:spPr>
      </p:pic>
      <p:pic>
        <p:nvPicPr>
          <p:cNvPr id="15" name="Picture 2"/>
          <p:cNvPicPr>
            <a:picLocks noChangeAspect="1" noChangeArrowheads="1"/>
          </p:cNvPicPr>
          <p:nvPr/>
        </p:nvPicPr>
        <p:blipFill>
          <a:blip r:embed="rId8" cstate="print"/>
          <a:srcRect/>
          <a:stretch>
            <a:fillRect/>
          </a:stretch>
        </p:blipFill>
        <p:spPr bwMode="auto">
          <a:xfrm>
            <a:off x="1752600" y="228600"/>
            <a:ext cx="228600" cy="228600"/>
          </a:xfrm>
          <a:prstGeom prst="rect">
            <a:avLst/>
          </a:prstGeom>
          <a:noFill/>
          <a:ln w="9525">
            <a:noFill/>
            <a:miter lim="800000"/>
            <a:headEnd/>
            <a:tailEnd/>
          </a:ln>
          <a:effectLst/>
          <a:scene3d>
            <a:camera prst="isometricOffAxis1Top">
              <a:rot lat="19476000" lon="18882000" rev="3612000"/>
            </a:camera>
            <a:lightRig rig="threePt" dir="t"/>
          </a:scene3d>
          <a:sp3d prstMaterial="metal">
            <a:bevelT w="38100" h="82550"/>
            <a:bevelB w="114300" prst="coolSlant"/>
          </a:sp3d>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0"/>
          <p:cNvGrpSpPr>
            <a:grpSpLocks/>
          </p:cNvGrpSpPr>
          <p:nvPr/>
        </p:nvGrpSpPr>
        <p:grpSpPr bwMode="auto">
          <a:xfrm>
            <a:off x="1029147" y="1910953"/>
            <a:ext cx="7047757" cy="3289475"/>
            <a:chOff x="0" y="17316"/>
            <a:chExt cx="10024534" cy="4678117"/>
          </a:xfrm>
        </p:grpSpPr>
        <p:pic>
          <p:nvPicPr>
            <p:cNvPr id="27651" name="TalkBubble.png"/>
            <p:cNvPicPr>
              <a:picLocks noChangeAspect="1" noChangeArrowheads="1"/>
            </p:cNvPicPr>
            <p:nvPr/>
          </p:nvPicPr>
          <p:blipFill>
            <a:blip r:embed="rId2" cstate="print"/>
            <a:srcRect/>
            <a:stretch>
              <a:fillRect/>
            </a:stretch>
          </p:blipFill>
          <p:spPr bwMode="auto">
            <a:xfrm>
              <a:off x="0" y="17316"/>
              <a:ext cx="10024534" cy="4678117"/>
            </a:xfrm>
            <a:prstGeom prst="rect">
              <a:avLst/>
            </a:prstGeom>
            <a:noFill/>
            <a:ln w="12700">
              <a:noFill/>
              <a:miter lim="400000"/>
              <a:headEnd/>
              <a:tailEnd/>
            </a:ln>
          </p:spPr>
        </p:pic>
        <p:sp>
          <p:nvSpPr>
            <p:cNvPr id="269" name="Shape 269"/>
            <p:cNvSpPr/>
            <p:nvPr/>
          </p:nvSpPr>
          <p:spPr>
            <a:xfrm>
              <a:off x="271492" y="480841"/>
              <a:ext cx="9446621" cy="2792384"/>
            </a:xfrm>
            <a:prstGeom prst="rect">
              <a:avLst/>
            </a:prstGeom>
            <a:noFill/>
            <a:ln w="12700" cap="flat">
              <a:noFill/>
              <a:round/>
            </a:ln>
            <a:effectLst/>
            <a:extLst>
              <a:ext uri="{C572A759-6A51-4108-AA02-DFA0A04FC94B}"/>
            </a:extLst>
          </p:spPr>
          <p:txBody>
            <a:bodyPr lIns="126435" tIns="126435" rIns="126435" bIns="126435" anchor="ctr">
              <a:spAutoFit/>
            </a:bodyPr>
            <a:lstStyle/>
            <a:p>
              <a:pPr algn="ctr" defTabSz="642915">
                <a:buClr>
                  <a:srgbClr val="000000"/>
                </a:buClr>
                <a:defRPr sz="1800"/>
              </a:pPr>
              <a:r>
                <a:rPr sz="3700" b="1" kern="0">
                  <a:solidFill>
                    <a:srgbClr val="3F68DA"/>
                  </a:solidFill>
                  <a:uFill>
                    <a:solidFill>
                      <a:srgbClr val="3F68DA"/>
                    </a:solidFill>
                  </a:uFill>
                  <a:latin typeface="Helvetica"/>
                  <a:ea typeface="Helvetica"/>
                  <a:cs typeface="Helvetica"/>
                  <a:sym typeface="Helvetica"/>
                </a:rPr>
                <a:t>True or False:</a:t>
              </a:r>
            </a:p>
            <a:p>
              <a:pPr algn="ctr" defTabSz="642915">
                <a:buClr>
                  <a:srgbClr val="000000"/>
                </a:buClr>
                <a:defRPr sz="1800"/>
              </a:pPr>
              <a:r>
                <a:rPr sz="3700" kern="0">
                  <a:solidFill>
                    <a:srgbClr val="3F68DA"/>
                  </a:solidFill>
                  <a:uFill>
                    <a:solidFill>
                      <a:srgbClr val="3F68DA"/>
                    </a:solidFill>
                  </a:uFill>
                  <a:latin typeface="Helvetica"/>
                  <a:ea typeface="Helvetica"/>
                  <a:cs typeface="Helvetica"/>
                  <a:sym typeface="Helvetica"/>
                </a:rPr>
                <a:t>Most people never check their social network settings.</a:t>
              </a:r>
            </a:p>
          </p:txBody>
        </p:sp>
      </p:grpSp>
    </p:spTree>
  </p:cSld>
  <p:clrMapOvr>
    <a:masterClrMapping/>
  </p:clrMapOvr>
  <p:transition>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4"/>
          <p:cNvGrpSpPr>
            <a:grpSpLocks/>
          </p:cNvGrpSpPr>
          <p:nvPr/>
        </p:nvGrpSpPr>
        <p:grpSpPr bwMode="auto">
          <a:xfrm>
            <a:off x="3441279" y="1745754"/>
            <a:ext cx="2249165" cy="3306217"/>
            <a:chOff x="0" y="0"/>
            <a:chExt cx="3197014" cy="4701491"/>
          </a:xfrm>
        </p:grpSpPr>
        <p:pic>
          <p:nvPicPr>
            <p:cNvPr id="28675" name="TalkBubbleGuy-white.png"/>
            <p:cNvPicPr>
              <a:picLocks noChangeAspect="1" noChangeArrowheads="1"/>
            </p:cNvPicPr>
            <p:nvPr/>
          </p:nvPicPr>
          <p:blipFill>
            <a:blip r:embed="rId2" cstate="print"/>
            <a:srcRect/>
            <a:stretch>
              <a:fillRect/>
            </a:stretch>
          </p:blipFill>
          <p:spPr bwMode="auto">
            <a:xfrm>
              <a:off x="0" y="0"/>
              <a:ext cx="3197014" cy="4701491"/>
            </a:xfrm>
            <a:prstGeom prst="rect">
              <a:avLst/>
            </a:prstGeom>
            <a:noFill/>
            <a:ln w="12700">
              <a:noFill/>
              <a:miter lim="400000"/>
              <a:headEnd/>
              <a:tailEnd/>
            </a:ln>
          </p:spPr>
        </p:pic>
        <p:sp>
          <p:nvSpPr>
            <p:cNvPr id="273" name="Shape 273"/>
            <p:cNvSpPr/>
            <p:nvPr/>
          </p:nvSpPr>
          <p:spPr>
            <a:xfrm>
              <a:off x="634642" y="2239637"/>
              <a:ext cx="1980661" cy="1271653"/>
            </a:xfrm>
            <a:prstGeom prst="rect">
              <a:avLst/>
            </a:prstGeom>
            <a:noFill/>
            <a:ln w="12700" cap="flat">
              <a:noFill/>
              <a:miter lim="400000"/>
            </a:ln>
            <a:effectLst/>
            <a:extLst>
              <a:ext uri="{C572A759-6A51-4108-AA02-DFA0A04FC94B}"/>
            </a:extLst>
          </p:spPr>
          <p:txBody>
            <a:bodyPr wrap="none" lIns="54186" tIns="54186" rIns="54186" bIns="54186">
              <a:spAutoFit/>
            </a:bodyPr>
            <a:lstStyle>
              <a:lvl1pPr defTabSz="914400">
                <a:buClr>
                  <a:srgbClr val="000000"/>
                </a:buClr>
                <a:defRPr sz="9000" b="1">
                  <a:solidFill>
                    <a:srgbClr val="008F00"/>
                  </a:solidFill>
                  <a:uFill>
                    <a:solidFill>
                      <a:srgbClr val="008F00"/>
                    </a:solidFill>
                  </a:uFill>
                  <a:latin typeface="Helvetica"/>
                  <a:ea typeface="Helvetica"/>
                  <a:cs typeface="Helvetica"/>
                  <a:sym typeface="Helvetica"/>
                </a:defRPr>
              </a:lvl1pPr>
            </a:lstStyle>
            <a:p>
              <a:pPr algn="ctr">
                <a:defRPr sz="1800" b="0">
                  <a:solidFill>
                    <a:srgbClr val="000000"/>
                  </a:solidFill>
                  <a:uFillTx/>
                </a:defRPr>
              </a:pPr>
              <a:r>
                <a:rPr sz="5100" b="0" kern="0" dirty="0">
                  <a:solidFill>
                    <a:srgbClr val="000000"/>
                  </a:solidFill>
                  <a:uFillTx/>
                  <a:latin typeface="Impact" pitchFamily="34" charset="0"/>
                </a:rPr>
                <a:t>TRUE</a:t>
              </a:r>
            </a:p>
          </p:txBody>
        </p:sp>
      </p:grpSp>
    </p:spTree>
  </p:cSld>
  <p:clrMapOvr>
    <a:masterClrMapping/>
  </p:clrMapOvr>
  <p:transition>
    <p:push/>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2000" fill="hold"/>
                                        <p:tgtEl>
                                          <p:spTgt spid="2"/>
                                        </p:tgtEl>
                                        <p:attrNameLst>
                                          <p:attrName>ppt_x</p:attrName>
                                        </p:attrNameLst>
                                      </p:cBhvr>
                                      <p:tavLst>
                                        <p:tav tm="0">
                                          <p:val>
                                            <p:strVal val="#ppt_x"/>
                                          </p:val>
                                        </p:tav>
                                        <p:tav tm="100000">
                                          <p:val>
                                            <p:strVal val="#ppt_x"/>
                                          </p:val>
                                        </p:tav>
                                      </p:tavLst>
                                    </p:anim>
                                    <p:anim calcmode="lin" valueType="num">
                                      <p:cBhvr>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8"/>
          <p:cNvGrpSpPr>
            <a:grpSpLocks/>
          </p:cNvGrpSpPr>
          <p:nvPr/>
        </p:nvGrpSpPr>
        <p:grpSpPr bwMode="auto">
          <a:xfrm>
            <a:off x="1244575" y="1924348"/>
            <a:ext cx="7048873" cy="3289475"/>
            <a:chOff x="0" y="0"/>
            <a:chExt cx="10024534" cy="4678116"/>
          </a:xfrm>
        </p:grpSpPr>
        <p:pic>
          <p:nvPicPr>
            <p:cNvPr id="29699" name="TalkBubble.png"/>
            <p:cNvPicPr>
              <a:picLocks noChangeAspect="1" noChangeArrowheads="1"/>
            </p:cNvPicPr>
            <p:nvPr/>
          </p:nvPicPr>
          <p:blipFill>
            <a:blip r:embed="rId2" cstate="print"/>
            <a:srcRect/>
            <a:stretch>
              <a:fillRect/>
            </a:stretch>
          </p:blipFill>
          <p:spPr bwMode="auto">
            <a:xfrm>
              <a:off x="0" y="0"/>
              <a:ext cx="10024534" cy="4678116"/>
            </a:xfrm>
            <a:prstGeom prst="rect">
              <a:avLst/>
            </a:prstGeom>
            <a:noFill/>
            <a:ln w="12700">
              <a:noFill/>
              <a:miter lim="400000"/>
              <a:headEnd/>
              <a:tailEnd/>
            </a:ln>
          </p:spPr>
        </p:pic>
        <p:sp>
          <p:nvSpPr>
            <p:cNvPr id="277" name="Shape 277"/>
            <p:cNvSpPr/>
            <p:nvPr/>
          </p:nvSpPr>
          <p:spPr>
            <a:xfrm>
              <a:off x="450826" y="30161"/>
              <a:ext cx="8579984" cy="3689676"/>
            </a:xfrm>
            <a:prstGeom prst="rect">
              <a:avLst/>
            </a:prstGeom>
            <a:noFill/>
            <a:ln w="12700" cap="flat">
              <a:noFill/>
              <a:round/>
            </a:ln>
            <a:effectLst/>
            <a:extLst>
              <a:ext uri="{C572A759-6A51-4108-AA02-DFA0A04FC94B}"/>
            </a:extLst>
          </p:spPr>
          <p:txBody>
            <a:bodyPr lIns="126435" tIns="126435" rIns="126435" bIns="126435" anchor="ctr">
              <a:spAutoFit/>
            </a:bodyPr>
            <a:lstStyle/>
            <a:p>
              <a:pPr algn="ctr" defTabSz="642915">
                <a:buClr>
                  <a:srgbClr val="000000"/>
                </a:buClr>
                <a:defRPr sz="1800"/>
              </a:pPr>
              <a:r>
                <a:rPr sz="3800" b="1" kern="0">
                  <a:solidFill>
                    <a:srgbClr val="3F68DA"/>
                  </a:solidFill>
                  <a:uFill>
                    <a:solidFill>
                      <a:srgbClr val="3F68DA"/>
                    </a:solidFill>
                  </a:uFill>
                  <a:latin typeface="Helvetica"/>
                  <a:ea typeface="Helvetica"/>
                  <a:cs typeface="Helvetica"/>
                  <a:sym typeface="Helvetica"/>
                </a:rPr>
                <a:t>True or False:</a:t>
              </a:r>
            </a:p>
            <a:p>
              <a:pPr algn="ctr" defTabSz="642915">
                <a:buClr>
                  <a:srgbClr val="000000"/>
                </a:buClr>
                <a:defRPr sz="1800"/>
              </a:pPr>
              <a:r>
                <a:rPr sz="3800" kern="0">
                  <a:solidFill>
                    <a:srgbClr val="3F68DA"/>
                  </a:solidFill>
                  <a:uFill>
                    <a:solidFill>
                      <a:srgbClr val="3F68DA"/>
                    </a:solidFill>
                  </a:uFill>
                  <a:latin typeface="Helvetica"/>
                  <a:ea typeface="Helvetica"/>
                  <a:cs typeface="Helvetica"/>
                  <a:sym typeface="Helvetica"/>
                </a:rPr>
                <a:t>Over 50% of mobile phone users location tag their post.</a:t>
              </a:r>
            </a:p>
          </p:txBody>
        </p:sp>
      </p:grpSp>
    </p:spTree>
  </p:cSld>
  <p:clrMapOvr>
    <a:masterClrMapping/>
  </p:clrMapOvr>
  <p:transition>
    <p:pu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2"/>
          <p:cNvGrpSpPr>
            <a:grpSpLocks/>
          </p:cNvGrpSpPr>
          <p:nvPr/>
        </p:nvGrpSpPr>
        <p:grpSpPr bwMode="auto">
          <a:xfrm>
            <a:off x="3441279" y="1745754"/>
            <a:ext cx="2249165" cy="3306217"/>
            <a:chOff x="0" y="0"/>
            <a:chExt cx="3197014" cy="4701491"/>
          </a:xfrm>
        </p:grpSpPr>
        <p:pic>
          <p:nvPicPr>
            <p:cNvPr id="30723" name="TalkBubbleGuy-white.png"/>
            <p:cNvPicPr>
              <a:picLocks noChangeAspect="1" noChangeArrowheads="1"/>
            </p:cNvPicPr>
            <p:nvPr/>
          </p:nvPicPr>
          <p:blipFill>
            <a:blip r:embed="rId2" cstate="print"/>
            <a:srcRect/>
            <a:stretch>
              <a:fillRect/>
            </a:stretch>
          </p:blipFill>
          <p:spPr bwMode="auto">
            <a:xfrm>
              <a:off x="0" y="0"/>
              <a:ext cx="3197014" cy="4701491"/>
            </a:xfrm>
            <a:prstGeom prst="rect">
              <a:avLst/>
            </a:prstGeom>
            <a:noFill/>
            <a:ln w="12700">
              <a:noFill/>
              <a:miter lim="400000"/>
              <a:headEnd/>
              <a:tailEnd/>
            </a:ln>
          </p:spPr>
        </p:pic>
        <p:sp>
          <p:nvSpPr>
            <p:cNvPr id="281" name="Shape 281"/>
            <p:cNvSpPr/>
            <p:nvPr/>
          </p:nvSpPr>
          <p:spPr>
            <a:xfrm>
              <a:off x="533100" y="2239637"/>
              <a:ext cx="2158388" cy="1381068"/>
            </a:xfrm>
            <a:prstGeom prst="rect">
              <a:avLst/>
            </a:prstGeom>
            <a:noFill/>
            <a:ln w="12700" cap="flat">
              <a:noFill/>
              <a:miter lim="400000"/>
            </a:ln>
            <a:effectLst/>
            <a:extLst>
              <a:ext uri="{C572A759-6A51-4108-AA02-DFA0A04FC94B}"/>
            </a:extLst>
          </p:spPr>
          <p:txBody>
            <a:bodyPr wrap="none" lIns="54186" tIns="54186" rIns="54186" bIns="54186">
              <a:spAutoFit/>
            </a:bodyPr>
            <a:lstStyle>
              <a:lvl1pPr defTabSz="914400">
                <a:buClr>
                  <a:srgbClr val="000000"/>
                </a:buClr>
                <a:defRPr sz="9000" b="1">
                  <a:solidFill>
                    <a:srgbClr val="008F00"/>
                  </a:solidFill>
                  <a:uFill>
                    <a:solidFill>
                      <a:srgbClr val="008F00"/>
                    </a:solidFill>
                  </a:uFill>
                  <a:latin typeface="Helvetica"/>
                  <a:ea typeface="Helvetica"/>
                  <a:cs typeface="Helvetica"/>
                  <a:sym typeface="Helvetica"/>
                </a:defRPr>
              </a:lvl1pPr>
            </a:lstStyle>
            <a:p>
              <a:pPr algn="ctr">
                <a:defRPr sz="1800" b="0">
                  <a:solidFill>
                    <a:srgbClr val="000000"/>
                  </a:solidFill>
                  <a:uFillTx/>
                </a:defRPr>
              </a:pPr>
              <a:r>
                <a:rPr sz="5600" b="0" kern="0" dirty="0">
                  <a:solidFill>
                    <a:srgbClr val="000000"/>
                  </a:solidFill>
                  <a:uFillTx/>
                  <a:latin typeface="Impact" pitchFamily="34" charset="0"/>
                </a:rPr>
                <a:t>TRUE</a:t>
              </a:r>
            </a:p>
          </p:txBody>
        </p:sp>
      </p:grpSp>
    </p:spTree>
  </p:cSld>
  <p:clrMapOvr>
    <a:masterClrMapping/>
  </p:clrMapOvr>
  <p:transition>
    <p:push/>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2000" fill="hold"/>
                                        <p:tgtEl>
                                          <p:spTgt spid="2"/>
                                        </p:tgtEl>
                                        <p:attrNameLst>
                                          <p:attrName>ppt_x</p:attrName>
                                        </p:attrNameLst>
                                      </p:cBhvr>
                                      <p:tavLst>
                                        <p:tav tm="0">
                                          <p:val>
                                            <p:strVal val="#ppt_x"/>
                                          </p:val>
                                        </p:tav>
                                        <p:tav tm="100000">
                                          <p:val>
                                            <p:strVal val="#ppt_x"/>
                                          </p:val>
                                        </p:tav>
                                      </p:tavLst>
                                    </p:anim>
                                    <p:anim calcmode="lin" valueType="num">
                                      <p:cBhvr>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Shape 284"/>
          <p:cNvSpPr/>
          <p:nvPr/>
        </p:nvSpPr>
        <p:spPr>
          <a:xfrm>
            <a:off x="388441" y="2626445"/>
            <a:ext cx="8372699" cy="3961432"/>
          </a:xfrm>
          <a:prstGeom prst="rect">
            <a:avLst/>
          </a:prstGeom>
          <a:blipFill>
            <a:blip r:embed="rId2" cstate="print"/>
            <a:stretch>
              <a:fillRect/>
            </a:stretch>
          </a:blipFill>
          <a:ln w="12700">
            <a:round/>
          </a:ln>
        </p:spPr>
        <p:txBody>
          <a:bodyPr lIns="38098" tIns="38098" rIns="38098" bIns="38098"/>
          <a:lstStyle/>
          <a:p>
            <a:pPr defTabSz="642915">
              <a:buClr>
                <a:srgbClr val="000000"/>
              </a:buClr>
              <a:defRPr sz="2600">
                <a:uFill>
                  <a:solidFill/>
                </a:uFill>
                <a:latin typeface="Arial"/>
                <a:ea typeface="Arial"/>
                <a:cs typeface="Arial"/>
                <a:sym typeface="Arial"/>
              </a:defRPr>
            </a:pPr>
            <a:endParaRPr kern="0">
              <a:solidFill>
                <a:sysClr val="windowText" lastClr="000000"/>
              </a:solidFill>
              <a:uFill>
                <a:solidFill/>
              </a:uFill>
              <a:latin typeface="Arial"/>
              <a:ea typeface="Arial"/>
              <a:cs typeface="Arial"/>
              <a:sym typeface="Arial"/>
            </a:endParaRPr>
          </a:p>
        </p:txBody>
      </p:sp>
      <p:sp>
        <p:nvSpPr>
          <p:cNvPr id="286" name="Shape 286"/>
          <p:cNvSpPr/>
          <p:nvPr/>
        </p:nvSpPr>
        <p:spPr>
          <a:xfrm>
            <a:off x="521271" y="2788295"/>
            <a:ext cx="4336479" cy="382861"/>
          </a:xfrm>
          <a:prstGeom prst="rect">
            <a:avLst/>
          </a:prstGeom>
          <a:blipFill>
            <a:blip r:embed="rId3" cstate="print"/>
            <a:stretch>
              <a:fillRect/>
            </a:stretch>
          </a:blipFill>
          <a:ln w="12700">
            <a:round/>
          </a:ln>
        </p:spPr>
        <p:txBody>
          <a:bodyPr lIns="38098" tIns="38098" rIns="38098" bIns="38098"/>
          <a:lstStyle/>
          <a:p>
            <a:pPr defTabSz="642915">
              <a:buClr>
                <a:srgbClr val="000000"/>
              </a:buClr>
              <a:defRPr sz="2600">
                <a:uFill>
                  <a:solidFill/>
                </a:uFill>
                <a:latin typeface="Arial"/>
                <a:ea typeface="Arial"/>
                <a:cs typeface="Arial"/>
                <a:sym typeface="Arial"/>
              </a:defRPr>
            </a:pPr>
            <a:endParaRPr kern="0">
              <a:solidFill>
                <a:sysClr val="windowText" lastClr="000000"/>
              </a:solidFill>
              <a:uFill>
                <a:solidFill/>
              </a:uFill>
              <a:latin typeface="Arial"/>
              <a:ea typeface="Arial"/>
              <a:cs typeface="Arial"/>
              <a:sym typeface="Arial"/>
            </a:endParaRPr>
          </a:p>
        </p:txBody>
      </p:sp>
      <p:sp>
        <p:nvSpPr>
          <p:cNvPr id="287" name="Shape 287"/>
          <p:cNvSpPr/>
          <p:nvPr/>
        </p:nvSpPr>
        <p:spPr>
          <a:xfrm>
            <a:off x="251148" y="165199"/>
            <a:ext cx="8674075" cy="600160"/>
          </a:xfrm>
          <a:prstGeom prst="rect">
            <a:avLst/>
          </a:prstGeom>
          <a:ln/>
          <a:extLst>
            <a:ext uri="{C572A759-6A51-4108-AA02-DFA0A04FC94B}"/>
          </a:extLst>
        </p:spPr>
        <p:style>
          <a:lnRef idx="1">
            <a:schemeClr val="accent1"/>
          </a:lnRef>
          <a:fillRef idx="2">
            <a:schemeClr val="accent1"/>
          </a:fillRef>
          <a:effectRef idx="1">
            <a:schemeClr val="accent1"/>
          </a:effectRef>
          <a:fontRef idx="minor">
            <a:schemeClr val="dk1"/>
          </a:fontRef>
        </p:style>
        <p:txBody>
          <a:bodyPr lIns="38098" tIns="38098" rIns="38098" bIns="38098">
            <a:spAutoFit/>
          </a:bodyPr>
          <a:lstStyle>
            <a:lvl1pPr algn="l" defTabSz="914400">
              <a:buClr>
                <a:srgbClr val="000000"/>
              </a:buClr>
              <a:buFont typeface="Times"/>
              <a:defRPr sz="3000">
                <a:uFill>
                  <a:solidFill/>
                </a:uFill>
                <a:latin typeface="Times"/>
                <a:ea typeface="Times"/>
                <a:cs typeface="Times"/>
                <a:sym typeface="Times"/>
              </a:defRPr>
            </a:lvl1pPr>
          </a:lstStyle>
          <a:p>
            <a:pPr algn="ctr">
              <a:defRPr sz="1800">
                <a:uFillTx/>
              </a:defRPr>
            </a:pPr>
            <a:r>
              <a:rPr sz="3400" b="1" kern="0" dirty="0">
                <a:solidFill>
                  <a:sysClr val="windowText" lastClr="000000"/>
                </a:solidFill>
                <a:uFillTx/>
              </a:rPr>
              <a:t>Viral party invite ends </a:t>
            </a:r>
            <a:r>
              <a:rPr sz="3400" b="1" kern="0" dirty="0" smtClean="0">
                <a:solidFill>
                  <a:sysClr val="windowText" lastClr="000000"/>
                </a:solidFill>
                <a:uFillTx/>
              </a:rPr>
              <a:t>in</a:t>
            </a:r>
            <a:r>
              <a:rPr lang="en-IN" sz="3400" b="1" kern="0" dirty="0" smtClean="0">
                <a:solidFill>
                  <a:sysClr val="windowText" lastClr="000000"/>
                </a:solidFill>
                <a:uFillTx/>
              </a:rPr>
              <a:t> </a:t>
            </a:r>
            <a:r>
              <a:rPr sz="3400" b="1" kern="0" dirty="0" smtClean="0">
                <a:solidFill>
                  <a:sysClr val="windowText" lastClr="000000"/>
                </a:solidFill>
                <a:uFillTx/>
              </a:rPr>
              <a:t>massive rioting</a:t>
            </a:r>
            <a:r>
              <a:rPr lang="en-IN" sz="3400" b="1" kern="0" dirty="0" smtClean="0">
                <a:solidFill>
                  <a:sysClr val="windowText" lastClr="000000"/>
                </a:solidFill>
                <a:uFillTx/>
              </a:rPr>
              <a:t> </a:t>
            </a:r>
            <a:endParaRPr sz="3400" b="1" kern="0" dirty="0">
              <a:solidFill>
                <a:sysClr val="windowText" lastClr="000000"/>
              </a:solidFill>
              <a:uFillTx/>
            </a:endParaRPr>
          </a:p>
        </p:txBody>
      </p:sp>
      <p:sp>
        <p:nvSpPr>
          <p:cNvPr id="6" name="TextBox 5"/>
          <p:cNvSpPr txBox="1"/>
          <p:nvPr/>
        </p:nvSpPr>
        <p:spPr>
          <a:xfrm>
            <a:off x="414115" y="1036961"/>
            <a:ext cx="8369350" cy="1364793"/>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lIns="35717" tIns="35717" rIns="35717" bIns="35717" spcCol="26788" anchor="ctr">
            <a:spAutoFit/>
          </a:bodyPr>
          <a:lstStyle/>
          <a:p>
            <a:pPr algn="ctr" latinLnBrk="1" hangingPunct="0">
              <a:defRPr/>
            </a:pPr>
            <a:r>
              <a:rPr lang="en-IN" sz="2800" b="1" dirty="0">
                <a:solidFill>
                  <a:srgbClr val="000000"/>
                </a:solidFill>
                <a:latin typeface="Cooper Black" pitchFamily="18" charset="0"/>
              </a:rPr>
              <a:t>REASON : HABBIT OF POSTING </a:t>
            </a:r>
          </a:p>
          <a:p>
            <a:pPr algn="ctr" latinLnBrk="1" hangingPunct="0">
              <a:defRPr/>
            </a:pPr>
            <a:r>
              <a:rPr lang="en-IN" sz="2800" b="1" dirty="0">
                <a:solidFill>
                  <a:srgbClr val="000000"/>
                </a:solidFill>
                <a:latin typeface="Cooper Black" pitchFamily="18" charset="0"/>
              </a:rPr>
              <a:t>EVERY STATUS   &amp;   CHECK-IN </a:t>
            </a:r>
          </a:p>
          <a:p>
            <a:pPr algn="ctr" latinLnBrk="1" hangingPunct="0">
              <a:defRPr/>
            </a:pPr>
            <a:r>
              <a:rPr lang="en-IN" sz="2800" b="1" dirty="0">
                <a:solidFill>
                  <a:srgbClr val="000000"/>
                </a:solidFill>
                <a:latin typeface="Cooper Black" pitchFamily="18" charset="0"/>
              </a:rPr>
              <a:t>ONLINE</a:t>
            </a:r>
          </a:p>
        </p:txBody>
      </p:sp>
    </p:spTree>
  </p:cSld>
  <p:clrMapOvr>
    <a:masterClrMapping/>
  </p:clrMapOvr>
  <p:transition>
    <p:push/>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TalkBubble.png"/>
          <p:cNvPicPr>
            <a:picLocks noChangeAspect="1" noChangeArrowheads="1"/>
          </p:cNvPicPr>
          <p:nvPr/>
        </p:nvPicPr>
        <p:blipFill>
          <a:blip r:embed="rId2" cstate="print"/>
          <a:srcRect/>
          <a:stretch>
            <a:fillRect/>
          </a:stretch>
        </p:blipFill>
        <p:spPr bwMode="auto">
          <a:xfrm>
            <a:off x="744513" y="1823889"/>
            <a:ext cx="7548934" cy="3522762"/>
          </a:xfrm>
          <a:prstGeom prst="rect">
            <a:avLst/>
          </a:prstGeom>
          <a:noFill/>
          <a:ln w="12700">
            <a:noFill/>
            <a:miter lim="400000"/>
            <a:headEnd/>
            <a:tailEnd/>
          </a:ln>
        </p:spPr>
      </p:pic>
      <p:sp>
        <p:nvSpPr>
          <p:cNvPr id="320" name="Shape 320"/>
          <p:cNvSpPr/>
          <p:nvPr/>
        </p:nvSpPr>
        <p:spPr>
          <a:xfrm>
            <a:off x="1083841" y="1320478"/>
            <a:ext cx="6460629" cy="3729260"/>
          </a:xfrm>
          <a:prstGeom prst="rect">
            <a:avLst/>
          </a:prstGeom>
          <a:ln w="12700">
            <a:round/>
          </a:ln>
          <a:extLst>
            <a:ext uri="{C572A759-6A51-4108-AA02-DFA0A04FC94B}"/>
          </a:extLst>
        </p:spPr>
        <p:txBody>
          <a:bodyPr lIns="88896" tIns="88896" rIns="88896" bIns="88896" anchor="ctr"/>
          <a:lstStyle/>
          <a:p>
            <a:pPr algn="ctr" defTabSz="642915">
              <a:buClr>
                <a:srgbClr val="000000"/>
              </a:buClr>
              <a:defRPr sz="1800"/>
            </a:pPr>
            <a:r>
              <a:rPr sz="3800" b="1" kern="0">
                <a:solidFill>
                  <a:srgbClr val="3F68DA"/>
                </a:solidFill>
                <a:uFill>
                  <a:solidFill>
                    <a:srgbClr val="3F68DA"/>
                  </a:solidFill>
                </a:uFill>
                <a:latin typeface="Helvetica"/>
                <a:ea typeface="Helvetica"/>
                <a:cs typeface="Helvetica"/>
                <a:sym typeface="Helvetica"/>
              </a:rPr>
              <a:t>True or False:</a:t>
            </a:r>
          </a:p>
          <a:p>
            <a:pPr algn="ctr" defTabSz="642915">
              <a:buClr>
                <a:srgbClr val="000000"/>
              </a:buClr>
              <a:defRPr sz="1800"/>
            </a:pPr>
            <a:r>
              <a:rPr sz="3800" kern="0">
                <a:solidFill>
                  <a:srgbClr val="3F68DA"/>
                </a:solidFill>
                <a:uFill>
                  <a:solidFill>
                    <a:srgbClr val="3F68DA"/>
                  </a:solidFill>
                </a:uFill>
                <a:latin typeface="Helvetica"/>
                <a:ea typeface="Helvetica"/>
                <a:cs typeface="Helvetica"/>
                <a:sym typeface="Helvetica"/>
              </a:rPr>
              <a:t>We should use strict privacy settings to safeguard us from over-sharing.</a:t>
            </a:r>
          </a:p>
        </p:txBody>
      </p:sp>
    </p:spTree>
  </p:cSld>
  <p:clrMapOvr>
    <a:masterClrMapping/>
  </p:clrMapOvr>
  <p:transition>
    <p:push/>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4"/>
          <p:cNvGrpSpPr>
            <a:grpSpLocks/>
          </p:cNvGrpSpPr>
          <p:nvPr/>
        </p:nvGrpSpPr>
        <p:grpSpPr bwMode="auto">
          <a:xfrm>
            <a:off x="3441279" y="1745754"/>
            <a:ext cx="2249165" cy="3306217"/>
            <a:chOff x="0" y="0"/>
            <a:chExt cx="3197014" cy="4701491"/>
          </a:xfrm>
        </p:grpSpPr>
        <p:pic>
          <p:nvPicPr>
            <p:cNvPr id="33795" name="TalkBubbleGuy-white.png"/>
            <p:cNvPicPr>
              <a:picLocks noChangeAspect="1" noChangeArrowheads="1"/>
            </p:cNvPicPr>
            <p:nvPr/>
          </p:nvPicPr>
          <p:blipFill>
            <a:blip r:embed="rId2" cstate="print"/>
            <a:srcRect/>
            <a:stretch>
              <a:fillRect/>
            </a:stretch>
          </p:blipFill>
          <p:spPr bwMode="auto">
            <a:xfrm>
              <a:off x="0" y="0"/>
              <a:ext cx="3197014" cy="4701491"/>
            </a:xfrm>
            <a:prstGeom prst="rect">
              <a:avLst/>
            </a:prstGeom>
            <a:noFill/>
            <a:ln w="12700">
              <a:noFill/>
              <a:miter lim="400000"/>
              <a:headEnd/>
              <a:tailEnd/>
            </a:ln>
          </p:spPr>
        </p:pic>
        <p:sp>
          <p:nvSpPr>
            <p:cNvPr id="323" name="Shape 323"/>
            <p:cNvSpPr/>
            <p:nvPr/>
          </p:nvSpPr>
          <p:spPr>
            <a:xfrm>
              <a:off x="634642" y="2239637"/>
              <a:ext cx="1980661" cy="1271653"/>
            </a:xfrm>
            <a:prstGeom prst="rect">
              <a:avLst/>
            </a:prstGeom>
            <a:noFill/>
            <a:ln w="12700" cap="flat">
              <a:noFill/>
              <a:miter lim="400000"/>
            </a:ln>
            <a:effectLst/>
            <a:extLst>
              <a:ext uri="{C572A759-6A51-4108-AA02-DFA0A04FC94B}"/>
            </a:extLst>
          </p:spPr>
          <p:txBody>
            <a:bodyPr wrap="none" lIns="54186" tIns="54186" rIns="54186" bIns="54186">
              <a:spAutoFit/>
            </a:bodyPr>
            <a:lstStyle>
              <a:lvl1pPr defTabSz="914400">
                <a:buClr>
                  <a:srgbClr val="000000"/>
                </a:buClr>
                <a:defRPr sz="9000" b="1">
                  <a:solidFill>
                    <a:srgbClr val="008F00"/>
                  </a:solidFill>
                  <a:uFill>
                    <a:solidFill>
                      <a:srgbClr val="008F00"/>
                    </a:solidFill>
                  </a:uFill>
                  <a:latin typeface="Helvetica"/>
                  <a:ea typeface="Helvetica"/>
                  <a:cs typeface="Helvetica"/>
                  <a:sym typeface="Helvetica"/>
                </a:defRPr>
              </a:lvl1pPr>
            </a:lstStyle>
            <a:p>
              <a:pPr algn="ctr">
                <a:defRPr sz="1800" b="0">
                  <a:solidFill>
                    <a:srgbClr val="000000"/>
                  </a:solidFill>
                  <a:uFillTx/>
                </a:defRPr>
              </a:pPr>
              <a:r>
                <a:rPr sz="5100" b="0" kern="0" dirty="0">
                  <a:solidFill>
                    <a:srgbClr val="000000"/>
                  </a:solidFill>
                  <a:uFillTx/>
                  <a:latin typeface="Impact" pitchFamily="34" charset="0"/>
                </a:rPr>
                <a:t>TRUE</a:t>
              </a:r>
            </a:p>
          </p:txBody>
        </p:sp>
      </p:grpSp>
    </p:spTree>
  </p:cSld>
  <p:clrMapOvr>
    <a:masterClrMapping/>
  </p:clrMapOvr>
  <p:transition>
    <p:push/>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2000" fill="hold"/>
                                        <p:tgtEl>
                                          <p:spTgt spid="2"/>
                                        </p:tgtEl>
                                        <p:attrNameLst>
                                          <p:attrName>ppt_x</p:attrName>
                                        </p:attrNameLst>
                                      </p:cBhvr>
                                      <p:tavLst>
                                        <p:tav tm="0">
                                          <p:val>
                                            <p:strVal val="#ppt_x"/>
                                          </p:val>
                                        </p:tav>
                                        <p:tav tm="100000">
                                          <p:val>
                                            <p:strVal val="#ppt_x"/>
                                          </p:val>
                                        </p:tav>
                                      </p:tavLst>
                                    </p:anim>
                                    <p:anim calcmode="lin" valueType="num">
                                      <p:cBhvr>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p:nvPr/>
        </p:nvSpPr>
        <p:spPr>
          <a:xfrm>
            <a:off x="149573" y="1892307"/>
            <a:ext cx="5483869" cy="2908293"/>
          </a:xfrm>
          <a:prstGeom prst="rect">
            <a:avLst/>
          </a:prstGeom>
          <a:ln/>
          <a:extLst>
            <a:ext uri="{C572A759-6A51-4108-AA02-DFA0A04FC94B}"/>
          </a:extLst>
        </p:spPr>
        <p:style>
          <a:lnRef idx="1">
            <a:schemeClr val="accent1"/>
          </a:lnRef>
          <a:fillRef idx="2">
            <a:schemeClr val="accent1"/>
          </a:fillRef>
          <a:effectRef idx="1">
            <a:schemeClr val="accent1"/>
          </a:effectRef>
          <a:fontRef idx="minor">
            <a:schemeClr val="dk1"/>
          </a:fontRef>
        </p:style>
        <p:txBody>
          <a:bodyPr wrap="none" lIns="35717" tIns="35717" rIns="35717" bIns="35717" anchor="ctr">
            <a:spAutoFit/>
          </a:bodyPr>
          <a:lstStyle>
            <a:lvl1pPr algn="l" defTabSz="914400">
              <a:lnSpc>
                <a:spcPct val="95000"/>
              </a:lnSpc>
              <a:buClr>
                <a:srgbClr val="7A4AAA"/>
              </a:buClr>
              <a:buFont typeface="Helvetica"/>
              <a:defRPr sz="4800" b="1">
                <a:solidFill>
                  <a:srgbClr val="FFFFFF"/>
                </a:solidFill>
                <a:uFill>
                  <a:solidFill>
                    <a:srgbClr val="FFFFFF"/>
                  </a:solidFill>
                </a:uFill>
                <a:latin typeface="Helvetica"/>
                <a:ea typeface="Helvetica"/>
                <a:cs typeface="Helvetica"/>
                <a:sym typeface="Helvetica"/>
              </a:defRPr>
            </a:lvl1pPr>
          </a:lstStyle>
          <a:p>
            <a:pPr algn="ctr">
              <a:defRPr sz="1800" b="0">
                <a:solidFill>
                  <a:srgbClr val="000000"/>
                </a:solidFill>
                <a:uFillTx/>
              </a:defRPr>
            </a:pPr>
            <a:r>
              <a:rPr lang="en-US" sz="9700" b="0" kern="0" dirty="0">
                <a:solidFill>
                  <a:srgbClr val="FF0000"/>
                </a:solidFill>
                <a:uFillTx/>
                <a:latin typeface="Cooper Black" pitchFamily="18" charset="0"/>
              </a:rPr>
              <a:t>Cyber </a:t>
            </a:r>
            <a:endParaRPr lang="en-US" sz="9700" b="0" kern="0" dirty="0" smtClean="0">
              <a:solidFill>
                <a:srgbClr val="FF0000"/>
              </a:solidFill>
              <a:uFillTx/>
              <a:latin typeface="Cooper Black" pitchFamily="18" charset="0"/>
            </a:endParaRPr>
          </a:p>
          <a:p>
            <a:pPr algn="ctr">
              <a:defRPr sz="1800" b="0">
                <a:solidFill>
                  <a:srgbClr val="000000"/>
                </a:solidFill>
                <a:uFillTx/>
              </a:defRPr>
            </a:pPr>
            <a:r>
              <a:rPr lang="en-US" sz="9700" b="0" kern="0" dirty="0" smtClean="0">
                <a:solidFill>
                  <a:srgbClr val="FF0000"/>
                </a:solidFill>
                <a:uFillTx/>
                <a:latin typeface="Cooper Black" pitchFamily="18" charset="0"/>
              </a:rPr>
              <a:t>Bullying</a:t>
            </a:r>
            <a:endParaRPr sz="9700" b="0" kern="0" dirty="0">
              <a:solidFill>
                <a:srgbClr val="FF0000"/>
              </a:solidFill>
              <a:uFillTx/>
              <a:latin typeface="Cooper Black" pitchFamily="18" charset="0"/>
            </a:endParaRPr>
          </a:p>
        </p:txBody>
      </p:sp>
      <p:pic>
        <p:nvPicPr>
          <p:cNvPr id="34819" name="cyberbullying_ribbon_indigo.png"/>
          <p:cNvPicPr>
            <a:picLocks noChangeAspect="1" noChangeArrowheads="1"/>
          </p:cNvPicPr>
          <p:nvPr/>
        </p:nvPicPr>
        <p:blipFill>
          <a:blip r:embed="rId2" cstate="print"/>
          <a:srcRect/>
          <a:stretch>
            <a:fillRect/>
          </a:stretch>
        </p:blipFill>
        <p:spPr bwMode="auto">
          <a:xfrm>
            <a:off x="5729511" y="1004590"/>
            <a:ext cx="3303984" cy="5348883"/>
          </a:xfrm>
          <a:prstGeom prst="rect">
            <a:avLst/>
          </a:prstGeom>
          <a:noFill/>
          <a:ln w="12700">
            <a:noFill/>
            <a:miter lim="400000"/>
            <a:headEnd/>
            <a:tailEnd/>
          </a:ln>
        </p:spPr>
      </p:pic>
    </p:spTree>
  </p:cSld>
  <p:clrMapOvr>
    <a:masterClrMapping/>
  </p:clrMapOvr>
  <p:transition>
    <p:push/>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Shape 330"/>
          <p:cNvSpPr/>
          <p:nvPr/>
        </p:nvSpPr>
        <p:spPr>
          <a:xfrm>
            <a:off x="617265" y="541363"/>
            <a:ext cx="7651626" cy="379583"/>
          </a:xfrm>
          <a:prstGeom prst="rect">
            <a:avLst/>
          </a:prstGeom>
          <a:ln w="12700">
            <a:round/>
          </a:ln>
          <a:extLst>
            <a:ext uri="{C572A759-6A51-4108-AA02-DFA0A04FC94B}"/>
          </a:extLst>
        </p:spPr>
        <p:txBody>
          <a:bodyPr lIns="88896" tIns="88896" rIns="88896" bIns="88896">
            <a:spAutoFit/>
          </a:bodyPr>
          <a:lstStyle/>
          <a:p>
            <a:pPr defTabSz="642915">
              <a:buClr>
                <a:srgbClr val="FF2600"/>
              </a:buClr>
              <a:defRPr sz="1800"/>
            </a:pPr>
            <a:endParaRPr sz="1300" kern="0" dirty="0">
              <a:solidFill>
                <a:srgbClr val="FFFFFF"/>
              </a:solidFill>
              <a:uFill>
                <a:solidFill>
                  <a:srgbClr val="FFFFFF"/>
                </a:solidFill>
              </a:uFill>
              <a:latin typeface="Helvetica"/>
              <a:ea typeface="Helvetica"/>
              <a:cs typeface="Helvetica"/>
              <a:sym typeface="Helvetica"/>
            </a:endParaRPr>
          </a:p>
        </p:txBody>
      </p:sp>
      <p:sp>
        <p:nvSpPr>
          <p:cNvPr id="36867" name="Shape 331"/>
          <p:cNvSpPr>
            <a:spLocks noChangeArrowheads="1"/>
          </p:cNvSpPr>
          <p:nvPr/>
        </p:nvSpPr>
        <p:spPr bwMode="auto">
          <a:xfrm>
            <a:off x="1772543" y="93762"/>
            <a:ext cx="5862340" cy="1029146"/>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lIns="38098" tIns="38098" rIns="38098" bIns="38098">
            <a:spAutoFit/>
          </a:bodyPr>
          <a:lstStyle/>
          <a:p>
            <a:pPr defTabSz="642915">
              <a:buClr>
                <a:srgbClr val="000000"/>
              </a:buClr>
              <a:defRPr/>
            </a:pPr>
            <a:r>
              <a:rPr lang="en-US" sz="6200" b="1" dirty="0" err="1">
                <a:solidFill>
                  <a:srgbClr val="FF0000"/>
                </a:solidFill>
                <a:latin typeface="Cooper Black" pitchFamily="18" charset="0"/>
                <a:cs typeface="Helvetica" pitchFamily="34" charset="0"/>
                <a:sym typeface="Helvetica" pitchFamily="34" charset="0"/>
              </a:rPr>
              <a:t>Cyberbullying</a:t>
            </a:r>
            <a:endParaRPr lang="en-US" sz="3400" b="1" dirty="0">
              <a:solidFill>
                <a:srgbClr val="FF0000"/>
              </a:solidFill>
              <a:latin typeface="Cooper Black" pitchFamily="18" charset="0"/>
              <a:cs typeface="Helvetica" pitchFamily="34" charset="0"/>
              <a:sym typeface="Helvetica" pitchFamily="34" charset="0"/>
            </a:endParaRPr>
          </a:p>
        </p:txBody>
      </p:sp>
      <p:sp>
        <p:nvSpPr>
          <p:cNvPr id="2" name="TextBox 1"/>
          <p:cNvSpPr txBox="1"/>
          <p:nvPr/>
        </p:nvSpPr>
        <p:spPr>
          <a:xfrm>
            <a:off x="295796" y="1000125"/>
            <a:ext cx="8576965" cy="579677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35717" tIns="35717" rIns="35717" bIns="35717" spcCol="26788" anchor="ctr">
            <a:spAutoFit/>
          </a:bodyPr>
          <a:lstStyle/>
          <a:p>
            <a:pPr marL="401822" indent="-401822" latinLnBrk="1" hangingPunct="0">
              <a:lnSpc>
                <a:spcPct val="150000"/>
              </a:lnSpc>
              <a:buFontTx/>
              <a:buChar char="-"/>
              <a:defRPr/>
            </a:pPr>
            <a:r>
              <a:rPr lang="en-US" sz="3100" b="1" kern="0" dirty="0">
                <a:latin typeface="Monotype Corsiva" pitchFamily="66" charset="0"/>
              </a:rPr>
              <a:t>Sending mean messages through phone or email</a:t>
            </a:r>
          </a:p>
          <a:p>
            <a:pPr marL="401822" indent="-401822" latinLnBrk="1" hangingPunct="0">
              <a:lnSpc>
                <a:spcPct val="150000"/>
              </a:lnSpc>
              <a:buFontTx/>
              <a:buChar char="-"/>
              <a:defRPr/>
            </a:pPr>
            <a:r>
              <a:rPr lang="en-US" sz="3100" b="1" kern="0" dirty="0">
                <a:latin typeface="Monotype Corsiva" pitchFamily="66" charset="0"/>
              </a:rPr>
              <a:t>Posting hurtful messages on social media or web pages</a:t>
            </a:r>
          </a:p>
          <a:p>
            <a:pPr marL="401822" indent="-401822" latinLnBrk="1" hangingPunct="0">
              <a:lnSpc>
                <a:spcPct val="150000"/>
              </a:lnSpc>
              <a:buFontTx/>
              <a:buChar char="-"/>
              <a:defRPr/>
            </a:pPr>
            <a:r>
              <a:rPr lang="en-US" sz="3100" b="1" kern="0" dirty="0">
                <a:latin typeface="Monotype Corsiva" pitchFamily="66" charset="0"/>
              </a:rPr>
              <a:t>Spreading rumors online or through text</a:t>
            </a:r>
          </a:p>
          <a:p>
            <a:pPr marL="401822" indent="-401822" latinLnBrk="1" hangingPunct="0">
              <a:lnSpc>
                <a:spcPct val="150000"/>
              </a:lnSpc>
              <a:buFontTx/>
              <a:buChar char="-"/>
              <a:defRPr/>
            </a:pPr>
            <a:r>
              <a:rPr lang="en-US" sz="3100" b="1" kern="0" dirty="0">
                <a:latin typeface="Monotype Corsiva" pitchFamily="66" charset="0"/>
              </a:rPr>
              <a:t>Posting embarrassing videos or photos </a:t>
            </a:r>
          </a:p>
          <a:p>
            <a:pPr marL="401822" indent="-401822" latinLnBrk="1" hangingPunct="0">
              <a:lnSpc>
                <a:spcPct val="150000"/>
              </a:lnSpc>
              <a:buFontTx/>
              <a:buChar char="-"/>
              <a:defRPr/>
            </a:pPr>
            <a:r>
              <a:rPr lang="en-US" sz="3100" b="1" kern="0" dirty="0">
                <a:latin typeface="Monotype Corsiva" pitchFamily="66" charset="0"/>
              </a:rPr>
              <a:t>Stealing identity of a person</a:t>
            </a:r>
          </a:p>
          <a:p>
            <a:pPr marL="401822" indent="-401822" latinLnBrk="1" hangingPunct="0">
              <a:lnSpc>
                <a:spcPct val="150000"/>
              </a:lnSpc>
              <a:buFontTx/>
              <a:buChar char="-"/>
              <a:defRPr/>
            </a:pPr>
            <a:r>
              <a:rPr lang="en-US" sz="3100" b="1" kern="0" dirty="0">
                <a:latin typeface="Monotype Corsiva" pitchFamily="66" charset="0"/>
              </a:rPr>
              <a:t>Leaving someone out of online groups</a:t>
            </a:r>
          </a:p>
          <a:p>
            <a:pPr marL="401822" indent="-401822" latinLnBrk="1" hangingPunct="0">
              <a:lnSpc>
                <a:spcPct val="150000"/>
              </a:lnSpc>
              <a:buFontTx/>
              <a:buChar char="-"/>
              <a:defRPr/>
            </a:pPr>
            <a:r>
              <a:rPr lang="en-US" sz="3100" b="1" kern="0" dirty="0">
                <a:latin typeface="Monotype Corsiva" pitchFamily="66" charset="0"/>
              </a:rPr>
              <a:t>Creating a fake online profile to harass others</a:t>
            </a:r>
          </a:p>
          <a:p>
            <a:pPr marL="401822" indent="-401822" latinLnBrk="1" hangingPunct="0">
              <a:lnSpc>
                <a:spcPct val="150000"/>
              </a:lnSpc>
              <a:buFontTx/>
              <a:buChar char="-"/>
              <a:defRPr/>
            </a:pPr>
            <a:r>
              <a:rPr lang="en-US" sz="3100" b="1" kern="0" dirty="0">
                <a:latin typeface="Monotype Corsiva" pitchFamily="66" charset="0"/>
              </a:rPr>
              <a:t>Spreading unauthorized videos or images</a:t>
            </a:r>
            <a:endParaRPr lang="en-IN" sz="3100" b="1" kern="0" dirty="0">
              <a:latin typeface="Monotype Corsiva" pitchFamily="66" charset="0"/>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0"/>
                                  </p:iterate>
                                  <p:childTnLst>
                                    <p:set>
                                      <p:cBhvr>
                                        <p:cTn id="6" fill="hold"/>
                                        <p:tgtEl>
                                          <p:spTgt spid="3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 grpId="0" animBg="1" advAuto="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smtClean="0"/>
              <a:t>IF I DIE TONIGHT WOULD ANYONE CRY</a:t>
            </a:r>
            <a:endParaRPr lang="en-US" sz="3600" dirty="0"/>
          </a:p>
        </p:txBody>
      </p:sp>
      <p:sp>
        <p:nvSpPr>
          <p:cNvPr id="3" name="Text Placeholder 2"/>
          <p:cNvSpPr>
            <a:spLocks noGrp="1"/>
          </p:cNvSpPr>
          <p:nvPr>
            <p:ph type="body" idx="1"/>
          </p:nvPr>
        </p:nvSpPr>
        <p:spPr/>
        <p:txBody>
          <a:bodyPr/>
          <a:lstStyle/>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457200" y="2057400"/>
            <a:ext cx="6576594" cy="4572000"/>
          </a:xfrm>
          <a:prstGeom prst="rect">
            <a:avLst/>
          </a:prstGeom>
          <a:noFill/>
          <a:ln w="9525">
            <a:noFill/>
            <a:miter lim="800000"/>
            <a:headEnd/>
            <a:tailEnd/>
          </a:ln>
          <a:effectLst/>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Shape 338"/>
          <p:cNvSpPr/>
          <p:nvPr/>
        </p:nvSpPr>
        <p:spPr>
          <a:xfrm>
            <a:off x="225475" y="283517"/>
            <a:ext cx="5006175" cy="1800489"/>
          </a:xfrm>
          <a:prstGeom prst="rect">
            <a:avLst/>
          </a:prstGeom>
          <a:ln w="76200"/>
          <a:extLst>
            <a:ext uri="{C572A759-6A51-4108-AA02-DFA0A04FC94B}"/>
          </a:extLst>
        </p:spPr>
        <p:style>
          <a:lnRef idx="2">
            <a:schemeClr val="accent1"/>
          </a:lnRef>
          <a:fillRef idx="1">
            <a:schemeClr val="lt1"/>
          </a:fillRef>
          <a:effectRef idx="0">
            <a:schemeClr val="accent1"/>
          </a:effectRef>
          <a:fontRef idx="minor">
            <a:schemeClr val="dk1"/>
          </a:fontRef>
        </p:style>
        <p:txBody>
          <a:bodyPr wrap="none" lIns="38098" tIns="38098" rIns="38098" bIns="38098">
            <a:spAutoFit/>
          </a:bodyPr>
          <a:lstStyle>
            <a:lvl1pPr algn="l" defTabSz="914400">
              <a:buClr>
                <a:srgbClr val="000000"/>
              </a:buClr>
              <a:defRPr sz="55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5600" b="1" kern="0" dirty="0">
                <a:solidFill>
                  <a:srgbClr val="000000"/>
                </a:solidFill>
                <a:uFillTx/>
                <a:latin typeface="Cooper Black" pitchFamily="18" charset="0"/>
              </a:rPr>
              <a:t>Dealing with </a:t>
            </a:r>
            <a:endParaRPr lang="en-IN" sz="5600" b="1" kern="0" dirty="0" smtClean="0">
              <a:solidFill>
                <a:srgbClr val="000000"/>
              </a:solidFill>
              <a:uFillTx/>
              <a:latin typeface="Cooper Black" pitchFamily="18" charset="0"/>
            </a:endParaRPr>
          </a:p>
          <a:p>
            <a:pPr algn="ctr">
              <a:defRPr sz="1800">
                <a:solidFill>
                  <a:srgbClr val="000000"/>
                </a:solidFill>
                <a:uFillTx/>
              </a:defRPr>
            </a:pPr>
            <a:r>
              <a:rPr sz="5600" b="1" kern="0" dirty="0" smtClean="0">
                <a:solidFill>
                  <a:srgbClr val="000000"/>
                </a:solidFill>
                <a:uFillTx/>
                <a:latin typeface="Cooper Black" pitchFamily="18" charset="0"/>
              </a:rPr>
              <a:t>bullies</a:t>
            </a:r>
            <a:endParaRPr sz="5600" b="1" kern="0" dirty="0">
              <a:solidFill>
                <a:srgbClr val="000000"/>
              </a:solidFill>
              <a:uFillTx/>
              <a:latin typeface="Cooper Black" pitchFamily="18" charset="0"/>
            </a:endParaRPr>
          </a:p>
        </p:txBody>
      </p:sp>
      <p:pic>
        <p:nvPicPr>
          <p:cNvPr id="36867" name="droppedImage.pdf"/>
          <p:cNvPicPr>
            <a:picLocks noChangeAspect="1" noChangeArrowheads="1"/>
          </p:cNvPicPr>
          <p:nvPr/>
        </p:nvPicPr>
        <p:blipFill>
          <a:blip r:embed="rId3" cstate="print"/>
          <a:srcRect/>
          <a:stretch>
            <a:fillRect/>
          </a:stretch>
        </p:blipFill>
        <p:spPr bwMode="auto">
          <a:xfrm>
            <a:off x="7569027" y="148457"/>
            <a:ext cx="1409774" cy="2087314"/>
          </a:xfrm>
          <a:prstGeom prst="rect">
            <a:avLst/>
          </a:prstGeom>
          <a:noFill/>
          <a:ln w="12700">
            <a:noFill/>
            <a:miter lim="400000"/>
            <a:headEnd/>
            <a:tailEnd/>
          </a:ln>
        </p:spPr>
      </p:pic>
      <p:pic>
        <p:nvPicPr>
          <p:cNvPr id="36868" name="droppedImage.pdf"/>
          <p:cNvPicPr>
            <a:picLocks noChangeAspect="1" noChangeArrowheads="1"/>
          </p:cNvPicPr>
          <p:nvPr/>
        </p:nvPicPr>
        <p:blipFill>
          <a:blip r:embed="rId3" cstate="print"/>
          <a:srcRect/>
          <a:stretch>
            <a:fillRect/>
          </a:stretch>
        </p:blipFill>
        <p:spPr bwMode="auto">
          <a:xfrm>
            <a:off x="5971729" y="175246"/>
            <a:ext cx="1409775" cy="2087314"/>
          </a:xfrm>
          <a:prstGeom prst="rect">
            <a:avLst/>
          </a:prstGeom>
          <a:noFill/>
          <a:ln w="12700">
            <a:noFill/>
            <a:miter lim="400000"/>
            <a:headEnd/>
            <a:tailEnd/>
          </a:ln>
        </p:spPr>
      </p:pic>
      <p:sp>
        <p:nvSpPr>
          <p:cNvPr id="10" name="Rounded Rectangle 9"/>
          <p:cNvSpPr/>
          <p:nvPr/>
        </p:nvSpPr>
        <p:spPr>
          <a:xfrm>
            <a:off x="196454" y="2341811"/>
            <a:ext cx="6080001" cy="798091"/>
          </a:xfrm>
          <a:prstGeom prst="roundRect">
            <a:avLst/>
          </a:prstGeom>
          <a:ln/>
        </p:spPr>
        <p:style>
          <a:lnRef idx="1">
            <a:schemeClr val="accent1"/>
          </a:lnRef>
          <a:fillRef idx="2">
            <a:schemeClr val="accent1"/>
          </a:fillRef>
          <a:effectRef idx="1">
            <a:schemeClr val="accent1"/>
          </a:effectRef>
          <a:fontRef idx="minor">
            <a:schemeClr val="dk1"/>
          </a:fontRef>
        </p:style>
        <p:txBody>
          <a:bodyPr spcFirstLastPara="1" lIns="35717" tIns="35717" rIns="35717" bIns="35717" spcCol="26788" anchor="ctr">
            <a:spAutoFit/>
          </a:bodyPr>
          <a:lstStyle/>
          <a:p>
            <a:pPr algn="ctr" latinLnBrk="1" hangingPunct="0">
              <a:defRPr/>
            </a:pPr>
            <a:r>
              <a:rPr lang="en-IN" sz="4200" b="1" dirty="0">
                <a:solidFill>
                  <a:srgbClr val="FF0000"/>
                </a:solidFill>
                <a:latin typeface="Monotype Corsiva" pitchFamily="66" charset="0"/>
              </a:rPr>
              <a:t>Block  and Report the Bully</a:t>
            </a:r>
            <a:endParaRPr lang="en-IN" sz="4600" b="1" dirty="0">
              <a:solidFill>
                <a:srgbClr val="FF0000"/>
              </a:solidFill>
              <a:latin typeface="Monotype Corsiva" pitchFamily="66" charset="0"/>
            </a:endParaRPr>
          </a:p>
        </p:txBody>
      </p:sp>
      <p:sp>
        <p:nvSpPr>
          <p:cNvPr id="11" name="Rounded Rectangle 10"/>
          <p:cNvSpPr/>
          <p:nvPr/>
        </p:nvSpPr>
        <p:spPr>
          <a:xfrm>
            <a:off x="3484811" y="3288358"/>
            <a:ext cx="5429250" cy="798091"/>
          </a:xfrm>
          <a:prstGeom prst="roundRect">
            <a:avLst/>
          </a:prstGeom>
          <a:ln/>
        </p:spPr>
        <p:style>
          <a:lnRef idx="1">
            <a:schemeClr val="accent1"/>
          </a:lnRef>
          <a:fillRef idx="2">
            <a:schemeClr val="accent1"/>
          </a:fillRef>
          <a:effectRef idx="1">
            <a:schemeClr val="accent1"/>
          </a:effectRef>
          <a:fontRef idx="minor">
            <a:schemeClr val="dk1"/>
          </a:fontRef>
        </p:style>
        <p:txBody>
          <a:bodyPr spcFirstLastPara="1" lIns="35717" tIns="35717" rIns="35717" bIns="35717" spcCol="26788" anchor="ctr">
            <a:spAutoFit/>
          </a:bodyPr>
          <a:lstStyle/>
          <a:p>
            <a:pPr algn="ctr" latinLnBrk="1" hangingPunct="0">
              <a:defRPr/>
            </a:pPr>
            <a:r>
              <a:rPr lang="en-IN" sz="4200" b="1" dirty="0">
                <a:solidFill>
                  <a:srgbClr val="FF0000"/>
                </a:solidFill>
                <a:latin typeface="Monotype Corsiva" pitchFamily="66" charset="0"/>
              </a:rPr>
              <a:t>Do not respond or retaliate</a:t>
            </a:r>
          </a:p>
        </p:txBody>
      </p:sp>
      <p:sp>
        <p:nvSpPr>
          <p:cNvPr id="12" name="Rounded Rectangle 11"/>
          <p:cNvSpPr/>
          <p:nvPr/>
        </p:nvSpPr>
        <p:spPr>
          <a:xfrm>
            <a:off x="181943" y="4169048"/>
            <a:ext cx="5428133" cy="798090"/>
          </a:xfrm>
          <a:prstGeom prst="roundRect">
            <a:avLst/>
          </a:prstGeom>
          <a:ln/>
        </p:spPr>
        <p:style>
          <a:lnRef idx="1">
            <a:schemeClr val="accent1"/>
          </a:lnRef>
          <a:fillRef idx="2">
            <a:schemeClr val="accent1"/>
          </a:fillRef>
          <a:effectRef idx="1">
            <a:schemeClr val="accent1"/>
          </a:effectRef>
          <a:fontRef idx="minor">
            <a:schemeClr val="dk1"/>
          </a:fontRef>
        </p:style>
        <p:txBody>
          <a:bodyPr spcFirstLastPara="1" lIns="35717" tIns="35717" rIns="35717" bIns="35717" spcCol="26788" anchor="ctr">
            <a:spAutoFit/>
          </a:bodyPr>
          <a:lstStyle/>
          <a:p>
            <a:pPr algn="ctr" latinLnBrk="1" hangingPunct="0">
              <a:defRPr/>
            </a:pPr>
            <a:r>
              <a:rPr lang="en-IN" sz="4200" b="1" dirty="0">
                <a:solidFill>
                  <a:srgbClr val="FF0000"/>
                </a:solidFill>
                <a:latin typeface="Monotype Corsiva" pitchFamily="66" charset="0"/>
              </a:rPr>
              <a:t>Reach out for HELP</a:t>
            </a:r>
          </a:p>
        </p:txBody>
      </p:sp>
      <p:sp>
        <p:nvSpPr>
          <p:cNvPr id="13" name="Rounded Rectangle 12"/>
          <p:cNvSpPr/>
          <p:nvPr/>
        </p:nvSpPr>
        <p:spPr>
          <a:xfrm>
            <a:off x="2938984" y="5073179"/>
            <a:ext cx="6029771" cy="798090"/>
          </a:xfrm>
          <a:prstGeom prst="roundRect">
            <a:avLst/>
          </a:prstGeom>
          <a:ln/>
        </p:spPr>
        <p:style>
          <a:lnRef idx="1">
            <a:schemeClr val="accent1"/>
          </a:lnRef>
          <a:fillRef idx="2">
            <a:schemeClr val="accent1"/>
          </a:fillRef>
          <a:effectRef idx="1">
            <a:schemeClr val="accent1"/>
          </a:effectRef>
          <a:fontRef idx="minor">
            <a:schemeClr val="dk1"/>
          </a:fontRef>
        </p:style>
        <p:txBody>
          <a:bodyPr spcFirstLastPara="1" lIns="35717" tIns="35717" rIns="35717" bIns="35717" spcCol="26788" anchor="ctr">
            <a:spAutoFit/>
          </a:bodyPr>
          <a:lstStyle/>
          <a:p>
            <a:pPr algn="ctr" latinLnBrk="1" hangingPunct="0">
              <a:defRPr/>
            </a:pPr>
            <a:r>
              <a:rPr lang="en-IN" sz="4200" b="1" dirty="0">
                <a:solidFill>
                  <a:srgbClr val="FF0000"/>
                </a:solidFill>
                <a:latin typeface="Monotype Corsiva" pitchFamily="66" charset="0"/>
              </a:rPr>
              <a:t>Be Civil and NEVER Bully</a:t>
            </a:r>
          </a:p>
        </p:txBody>
      </p:sp>
      <p:sp>
        <p:nvSpPr>
          <p:cNvPr id="14" name="Rounded Rectangle 13"/>
          <p:cNvSpPr/>
          <p:nvPr/>
        </p:nvSpPr>
        <p:spPr>
          <a:xfrm>
            <a:off x="179710" y="5965032"/>
            <a:ext cx="6979667" cy="794895"/>
          </a:xfrm>
          <a:prstGeom prst="roundRect">
            <a:avLst/>
          </a:prstGeom>
          <a:ln/>
        </p:spPr>
        <p:style>
          <a:lnRef idx="1">
            <a:schemeClr val="accent1"/>
          </a:lnRef>
          <a:fillRef idx="2">
            <a:schemeClr val="accent1"/>
          </a:fillRef>
          <a:effectRef idx="1">
            <a:schemeClr val="accent1"/>
          </a:effectRef>
          <a:fontRef idx="minor">
            <a:schemeClr val="dk1"/>
          </a:fontRef>
        </p:style>
        <p:txBody>
          <a:bodyPr spcFirstLastPara="1" lIns="35717" tIns="35717" rIns="35717" bIns="35717" spcCol="26788" anchor="ctr">
            <a:spAutoFit/>
          </a:bodyPr>
          <a:lstStyle/>
          <a:p>
            <a:pPr algn="ctr" latinLnBrk="1" hangingPunct="0">
              <a:defRPr/>
            </a:pPr>
            <a:r>
              <a:rPr lang="en-IN" sz="4200" b="1" dirty="0">
                <a:solidFill>
                  <a:srgbClr val="FF0000"/>
                </a:solidFill>
                <a:latin typeface="Monotype Corsiva" pitchFamily="66" charset="0"/>
              </a:rPr>
              <a:t>Be an up </a:t>
            </a:r>
            <a:r>
              <a:rPr lang="en-IN" sz="4200" b="1" dirty="0" err="1">
                <a:solidFill>
                  <a:srgbClr val="FF0000"/>
                </a:solidFill>
                <a:latin typeface="Monotype Corsiva" pitchFamily="66" charset="0"/>
              </a:rPr>
              <a:t>stander</a:t>
            </a:r>
            <a:r>
              <a:rPr lang="en-IN" sz="4200" b="1" dirty="0">
                <a:solidFill>
                  <a:srgbClr val="FF0000"/>
                </a:solidFill>
                <a:latin typeface="Monotype Corsiva" pitchFamily="66" charset="0"/>
              </a:rPr>
              <a:t> , not a by </a:t>
            </a:r>
            <a:r>
              <a:rPr lang="en-IN" sz="4200" b="1" dirty="0" err="1">
                <a:solidFill>
                  <a:srgbClr val="FF0000"/>
                </a:solidFill>
                <a:latin typeface="Monotype Corsiva" pitchFamily="66" charset="0"/>
              </a:rPr>
              <a:t>stander</a:t>
            </a:r>
            <a:endParaRPr lang="en-IN" sz="4200" b="1" dirty="0">
              <a:solidFill>
                <a:srgbClr val="FF0000"/>
              </a:solidFill>
              <a:latin typeface="Monotype Corsiva" pitchFamily="66" charset="0"/>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0"/>
                                  </p:iterate>
                                  <p:childTnLst>
                                    <p:set>
                                      <p:cBhvr>
                                        <p:cTn id="6" fill="hold"/>
                                        <p:tgtEl>
                                          <p:spTgt spid="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animBg="1" advAuto="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3" name="droppedImage.pdf"/>
          <p:cNvPicPr>
            <a:picLocks noChangeAspect="1" noChangeArrowheads="1"/>
          </p:cNvPicPr>
          <p:nvPr/>
        </p:nvPicPr>
        <p:blipFill>
          <a:blip r:embed="rId2" cstate="print"/>
          <a:srcRect/>
          <a:stretch>
            <a:fillRect/>
          </a:stretch>
        </p:blipFill>
        <p:spPr bwMode="auto">
          <a:xfrm>
            <a:off x="4940350" y="1485677"/>
            <a:ext cx="4017244" cy="3238128"/>
          </a:xfrm>
          <a:prstGeom prst="rect">
            <a:avLst/>
          </a:prstGeom>
          <a:noFill/>
          <a:ln w="12700">
            <a:noFill/>
            <a:miter lim="400000"/>
            <a:headEnd/>
            <a:tailEnd/>
          </a:ln>
        </p:spPr>
      </p:pic>
      <p:sp>
        <p:nvSpPr>
          <p:cNvPr id="5" name="TextBox 4"/>
          <p:cNvSpPr txBox="1"/>
          <p:nvPr/>
        </p:nvSpPr>
        <p:spPr>
          <a:xfrm>
            <a:off x="130598" y="1854027"/>
            <a:ext cx="5274096" cy="305756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35717" tIns="35717" rIns="35717" bIns="35717" spcCol="26788" anchor="ctr">
            <a:spAutoFit/>
          </a:bodyPr>
          <a:lstStyle/>
          <a:p>
            <a:pPr algn="ctr" latinLnBrk="1" hangingPunct="0">
              <a:defRPr/>
            </a:pPr>
            <a:r>
              <a:rPr lang="en-IN" sz="9700" b="1" dirty="0">
                <a:solidFill>
                  <a:srgbClr val="000000"/>
                </a:solidFill>
                <a:latin typeface="Cooper Black" pitchFamily="18" charset="0"/>
              </a:rPr>
              <a:t>AVOID</a:t>
            </a:r>
          </a:p>
          <a:p>
            <a:pPr algn="ctr" latinLnBrk="1" hangingPunct="0">
              <a:defRPr/>
            </a:pPr>
            <a:r>
              <a:rPr lang="en-IN" sz="9700" b="1" dirty="0">
                <a:solidFill>
                  <a:srgbClr val="000000"/>
                </a:solidFill>
                <a:latin typeface="Cooper Black" pitchFamily="18" charset="0"/>
              </a:rPr>
              <a:t>SCAMS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343"/>
                                        </p:tgtEl>
                                        <p:attrNameLst>
                                          <p:attrName>style.visibility</p:attrName>
                                        </p:attrNameLst>
                                      </p:cBhvr>
                                      <p:to>
                                        <p:strVal val="visible"/>
                                      </p:to>
                                    </p:set>
                                    <p:anim calcmode="lin" valueType="num">
                                      <p:cBhvr>
                                        <p:cTn id="7" dur="1000" fill="hold"/>
                                        <p:tgtEl>
                                          <p:spTgt spid="343"/>
                                        </p:tgtEl>
                                        <p:attrNameLst>
                                          <p:attrName>ppt_x</p:attrName>
                                        </p:attrNameLst>
                                      </p:cBhvr>
                                      <p:tavLst>
                                        <p:tav tm="0">
                                          <p:val>
                                            <p:strVal val="0-#ppt_w/2"/>
                                          </p:val>
                                        </p:tav>
                                        <p:tav tm="100000">
                                          <p:val>
                                            <p:strVal val="#ppt_x"/>
                                          </p:val>
                                        </p:tav>
                                      </p:tavLst>
                                    </p:anim>
                                    <p:anim calcmode="lin" valueType="num">
                                      <p:cBhvr>
                                        <p:cTn id="8" dur="1000" fill="hold"/>
                                        <p:tgtEl>
                                          <p:spTgt spid="3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 grpId="0" animBg="1" advAuto="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Shape 345"/>
          <p:cNvSpPr>
            <a:spLocks noChangeArrowheads="1"/>
          </p:cNvSpPr>
          <p:nvPr/>
        </p:nvSpPr>
        <p:spPr bwMode="auto">
          <a:xfrm>
            <a:off x="152921" y="378396"/>
            <a:ext cx="8848204" cy="201112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35717" tIns="35717" rIns="35717" bIns="35717" anchor="ctr">
            <a:spAutoFit/>
          </a:bodyPr>
          <a:lstStyle/>
          <a:p>
            <a:pPr algn="ctr">
              <a:defRPr/>
            </a:pPr>
            <a:r>
              <a:rPr lang="en-US" sz="4200" b="1" dirty="0">
                <a:solidFill>
                  <a:srgbClr val="FF0000"/>
                </a:solidFill>
                <a:latin typeface="Monotype Corsiva" pitchFamily="66" charset="0"/>
                <a:cs typeface="Helvetica" pitchFamily="34" charset="0"/>
                <a:sym typeface="Helvetica" pitchFamily="34" charset="0"/>
              </a:rPr>
              <a:t>Do you know someone who has been scammed? </a:t>
            </a:r>
          </a:p>
          <a:p>
            <a:pPr algn="ctr">
              <a:defRPr/>
            </a:pPr>
            <a:r>
              <a:rPr lang="en-US" sz="4200" b="1" dirty="0">
                <a:solidFill>
                  <a:srgbClr val="FF0000"/>
                </a:solidFill>
                <a:latin typeface="Monotype Corsiva" pitchFamily="66" charset="0"/>
                <a:cs typeface="Helvetica" pitchFamily="34" charset="0"/>
                <a:sym typeface="Helvetica" pitchFamily="34" charset="0"/>
              </a:rPr>
              <a:t>What happened?</a:t>
            </a:r>
          </a:p>
        </p:txBody>
      </p:sp>
      <p:sp>
        <p:nvSpPr>
          <p:cNvPr id="346" name="Shape 346"/>
          <p:cNvSpPr>
            <a:spLocks noChangeArrowheads="1"/>
          </p:cNvSpPr>
          <p:nvPr/>
        </p:nvSpPr>
        <p:spPr bwMode="auto">
          <a:xfrm>
            <a:off x="127248" y="5105549"/>
            <a:ext cx="8797975" cy="137070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35717" tIns="35717" rIns="35717" bIns="35717" anchor="ctr">
            <a:spAutoFit/>
          </a:bodyPr>
          <a:lstStyle/>
          <a:p>
            <a:pPr algn="ctr">
              <a:defRPr/>
            </a:pPr>
            <a:r>
              <a:rPr lang="en-US" sz="4200" b="1" dirty="0">
                <a:solidFill>
                  <a:srgbClr val="FF0000"/>
                </a:solidFill>
                <a:latin typeface="Monotype Corsiva" pitchFamily="66" charset="0"/>
                <a:cs typeface="Helvetica" pitchFamily="34" charset="0"/>
                <a:sym typeface="Helvetica" pitchFamily="34" charset="0"/>
              </a:rPr>
              <a:t>Can people get scammed on the Internet? How?</a:t>
            </a:r>
          </a:p>
        </p:txBody>
      </p:sp>
      <p:sp>
        <p:nvSpPr>
          <p:cNvPr id="347" name="Shape 347"/>
          <p:cNvSpPr>
            <a:spLocks noChangeArrowheads="1"/>
          </p:cNvSpPr>
          <p:nvPr/>
        </p:nvSpPr>
        <p:spPr bwMode="auto">
          <a:xfrm>
            <a:off x="146224" y="2736949"/>
            <a:ext cx="8797975" cy="136479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35717" tIns="35717" rIns="35717" bIns="35717" anchor="ctr">
            <a:spAutoFit/>
          </a:bodyPr>
          <a:lstStyle/>
          <a:p>
            <a:pPr algn="ctr">
              <a:defRPr/>
            </a:pPr>
            <a:r>
              <a:rPr lang="en-US" sz="4200" b="1" dirty="0">
                <a:solidFill>
                  <a:srgbClr val="FF0000"/>
                </a:solidFill>
                <a:latin typeface="Monotype Corsiva" pitchFamily="66" charset="0"/>
                <a:cs typeface="Helvetica" pitchFamily="34" charset="0"/>
                <a:sym typeface="Helvetica" pitchFamily="34" charset="0"/>
              </a:rPr>
              <a:t>What is the purpose of a scam? </a:t>
            </a:r>
          </a:p>
          <a:p>
            <a:pPr algn="ctr">
              <a:defRPr/>
            </a:pPr>
            <a:r>
              <a:rPr lang="en-US" sz="4200" b="1" dirty="0">
                <a:solidFill>
                  <a:srgbClr val="FF0000"/>
                </a:solidFill>
                <a:latin typeface="Monotype Corsiva" pitchFamily="66" charset="0"/>
                <a:cs typeface="Helvetica" pitchFamily="34" charset="0"/>
                <a:sym typeface="Helvetica" pitchFamily="34" charset="0"/>
              </a:rPr>
              <a:t>What tricks do people use to carry out a scam?</a:t>
            </a:r>
          </a:p>
        </p:txBody>
      </p:sp>
    </p:spTree>
  </p:cSld>
  <p:clrMapOvr>
    <a:masterClrMapping/>
  </p:clrMapOvr>
  <p:transition>
    <p:push/>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0"/>
                                  </p:iterate>
                                  <p:childTnLst>
                                    <p:set>
                                      <p:cBhvr>
                                        <p:cTn id="6" fill="hold"/>
                                        <p:tgtEl>
                                          <p:spTgt spid="3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0"/>
                                  </p:iterate>
                                  <p:childTnLst>
                                    <p:set>
                                      <p:cBhvr>
                                        <p:cTn id="10" fill="hold"/>
                                        <p:tgtEl>
                                          <p:spTgt spid="3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0"/>
                                  </p:iterate>
                                  <p:childTnLst>
                                    <p:set>
                                      <p:cBhvr>
                                        <p:cTn id="14" fill="hold"/>
                                        <p:tgtEl>
                                          <p:spTgt spid="3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animBg="1" advAuto="0"/>
      <p:bldP spid="346" grpId="0" animBg="1" advAuto="0"/>
      <p:bldP spid="347" grpId="0" animBg="1" advAuto="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Shape 352"/>
          <p:cNvSpPr/>
          <p:nvPr/>
        </p:nvSpPr>
        <p:spPr>
          <a:xfrm>
            <a:off x="1430983" y="1917651"/>
            <a:ext cx="3097486" cy="28106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2700">
            <a:miter lim="400000"/>
          </a:ln>
          <a:effectLst>
            <a:outerShdw blurRad="190500" dist="419100" dir="7585917" rotWithShape="0">
              <a:srgbClr val="000000"/>
            </a:outerShdw>
          </a:effectLst>
          <a:extLst>
            <a:ext uri="{C572A759-6A51-4108-AA02-DFA0A04FC94B}"/>
          </a:extLst>
        </p:spPr>
        <p:txBody>
          <a:bodyPr lIns="0" tIns="0" rIns="0" bIns="0" anchor="ctr"/>
          <a:lstStyle/>
          <a:p>
            <a:pPr algn="ctr">
              <a:defRPr sz="1800"/>
            </a:pPr>
            <a:r>
              <a:rPr sz="4200" b="1" kern="0" dirty="0">
                <a:latin typeface="Cooper Black" pitchFamily="18" charset="0"/>
                <a:ea typeface="Helvetica"/>
                <a:cs typeface="Helvetica"/>
                <a:sym typeface="Helvetica"/>
              </a:rPr>
              <a:t>Identity </a:t>
            </a:r>
          </a:p>
          <a:p>
            <a:pPr algn="ctr">
              <a:defRPr sz="1800"/>
            </a:pPr>
            <a:r>
              <a:rPr sz="4200" b="1" kern="0" dirty="0">
                <a:latin typeface="Cooper Black" pitchFamily="18" charset="0"/>
                <a:ea typeface="Helvetica"/>
                <a:cs typeface="Helvetica"/>
                <a:sym typeface="Helvetica"/>
              </a:rPr>
              <a:t>Theft</a:t>
            </a:r>
          </a:p>
        </p:txBody>
      </p:sp>
      <p:sp>
        <p:nvSpPr>
          <p:cNvPr id="353" name="Shape 353"/>
          <p:cNvSpPr/>
          <p:nvPr/>
        </p:nvSpPr>
        <p:spPr>
          <a:xfrm>
            <a:off x="4359920" y="1858492"/>
            <a:ext cx="3097486" cy="28106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2700">
            <a:miter lim="400000"/>
          </a:ln>
          <a:effectLst>
            <a:outerShdw blurRad="190500" dist="419100" dir="7585917" rotWithShape="0">
              <a:srgbClr val="000000"/>
            </a:outerShdw>
          </a:effectLst>
          <a:extLst>
            <a:ext uri="{C572A759-6A51-4108-AA02-DFA0A04FC94B}"/>
          </a:extLst>
        </p:spPr>
        <p:txBody>
          <a:bodyPr lIns="0" tIns="0" rIns="0" bIns="0" anchor="ctr"/>
          <a:lstStyle>
            <a:lvl1pPr>
              <a:defRPr sz="3800">
                <a:solidFill>
                  <a:srgbClr val="FFFFFF"/>
                </a:solidFill>
                <a:latin typeface="Helvetica"/>
                <a:ea typeface="Helvetica"/>
                <a:cs typeface="Helvetica"/>
                <a:sym typeface="Helvetica"/>
              </a:defRPr>
            </a:lvl1pPr>
          </a:lstStyle>
          <a:p>
            <a:pPr algn="ctr">
              <a:defRPr sz="1800">
                <a:solidFill>
                  <a:srgbClr val="000000"/>
                </a:solidFill>
              </a:defRPr>
            </a:pPr>
            <a:r>
              <a:rPr sz="4600" b="1" kern="0" dirty="0">
                <a:solidFill>
                  <a:srgbClr val="000000"/>
                </a:solidFill>
                <a:latin typeface="Cooper Black" pitchFamily="18" charset="0"/>
              </a:rPr>
              <a:t>Phishing</a:t>
            </a:r>
          </a:p>
        </p:txBody>
      </p:sp>
    </p:spTree>
  </p:cSld>
  <p:clrMapOvr>
    <a:masterClrMapping/>
  </p:clrMapOvr>
  <p:transition>
    <p:push dir="u"/>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8" fill="hold" grpId="0" nodeType="clickEffect">
                                  <p:stCondLst>
                                    <p:cond delay="0"/>
                                  </p:stCondLst>
                                  <p:iterate>
                                    <p:tmAbs val="0"/>
                                  </p:iterate>
                                  <p:childTnLst>
                                    <p:set>
                                      <p:cBhvr>
                                        <p:cTn id="6" fill="hold"/>
                                        <p:tgtEl>
                                          <p:spTgt spid="352"/>
                                        </p:tgtEl>
                                        <p:attrNameLst>
                                          <p:attrName>style.visibility</p:attrName>
                                        </p:attrNameLst>
                                      </p:cBhvr>
                                      <p:to>
                                        <p:strVal val="visible"/>
                                      </p:to>
                                    </p:set>
                                    <p:animEffect transition="in" filter="dissolve(right)">
                                      <p:cBhvr>
                                        <p:cTn id="7" dur="1250"/>
                                        <p:tgtEl>
                                          <p:spTgt spid="35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8" fill="hold" grpId="0" nodeType="clickEffect">
                                  <p:stCondLst>
                                    <p:cond delay="0"/>
                                  </p:stCondLst>
                                  <p:iterate>
                                    <p:tmAbs val="0"/>
                                  </p:iterate>
                                  <p:childTnLst>
                                    <p:set>
                                      <p:cBhvr>
                                        <p:cTn id="11" fill="hold"/>
                                        <p:tgtEl>
                                          <p:spTgt spid="353"/>
                                        </p:tgtEl>
                                        <p:attrNameLst>
                                          <p:attrName>style.visibility</p:attrName>
                                        </p:attrNameLst>
                                      </p:cBhvr>
                                      <p:to>
                                        <p:strVal val="visible"/>
                                      </p:to>
                                    </p:set>
                                    <p:animEffect transition="in" filter="dissolve(right)">
                                      <p:cBhvr>
                                        <p:cTn id="12" dur="1250"/>
                                        <p:tgtEl>
                                          <p:spTgt spid="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 grpId="0" animBg="1" advAuto="0"/>
      <p:bldP spid="353" grpId="0" animBg="1" advAuto="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Screen Shot 2014-11-25 at 12.32.52 AM.png"/>
          <p:cNvPicPr>
            <a:picLocks noChangeAspect="1" noChangeArrowheads="1"/>
          </p:cNvPicPr>
          <p:nvPr/>
        </p:nvPicPr>
        <p:blipFill>
          <a:blip r:embed="rId2" cstate="print"/>
          <a:srcRect/>
          <a:stretch>
            <a:fillRect/>
          </a:stretch>
        </p:blipFill>
        <p:spPr bwMode="auto">
          <a:xfrm>
            <a:off x="0" y="969988"/>
            <a:ext cx="9144000" cy="5212705"/>
          </a:xfrm>
          <a:prstGeom prst="rect">
            <a:avLst/>
          </a:prstGeom>
          <a:noFill/>
          <a:ln w="12700">
            <a:noFill/>
            <a:miter lim="400000"/>
            <a:headEnd/>
            <a:tailEnd/>
          </a:ln>
        </p:spPr>
      </p:pic>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 name="reader-310398_1280-enhanced.png"/>
          <p:cNvPicPr>
            <a:picLocks noChangeAspect="1" noChangeArrowheads="1"/>
          </p:cNvPicPr>
          <p:nvPr/>
        </p:nvPicPr>
        <p:blipFill>
          <a:blip r:embed="rId2" cstate="print"/>
          <a:srcRect l="8388" t="8388" r="8388" b="8388"/>
          <a:stretch>
            <a:fillRect/>
          </a:stretch>
        </p:blipFill>
        <p:spPr bwMode="auto">
          <a:xfrm>
            <a:off x="598289" y="1547069"/>
            <a:ext cx="3763863" cy="3763863"/>
          </a:xfrm>
          <a:prstGeom prst="rect">
            <a:avLst/>
          </a:prstGeom>
          <a:noFill/>
          <a:ln w="12700">
            <a:noFill/>
            <a:miter lim="400000"/>
            <a:headEnd/>
            <a:tailEnd/>
          </a:ln>
        </p:spPr>
      </p:pic>
      <p:sp>
        <p:nvSpPr>
          <p:cNvPr id="363" name="Shape 363"/>
          <p:cNvSpPr/>
          <p:nvPr/>
        </p:nvSpPr>
        <p:spPr>
          <a:xfrm>
            <a:off x="4555258" y="1261319"/>
            <a:ext cx="4256112" cy="4242179"/>
          </a:xfrm>
          <a:prstGeom prst="rect">
            <a:avLst/>
          </a:prstGeom>
          <a:ln/>
          <a:extLst>
            <a:ext uri="{C572A759-6A51-4108-AA02-DFA0A04FC94B}"/>
          </a:extLst>
        </p:spPr>
        <p:style>
          <a:lnRef idx="1">
            <a:schemeClr val="accent3"/>
          </a:lnRef>
          <a:fillRef idx="2">
            <a:schemeClr val="accent3"/>
          </a:fillRef>
          <a:effectRef idx="1">
            <a:schemeClr val="accent3"/>
          </a:effectRef>
          <a:fontRef idx="minor">
            <a:schemeClr val="dk1"/>
          </a:fontRef>
        </p:style>
        <p:txBody>
          <a:bodyPr lIns="88896" tIns="88896" rIns="88896" bIns="88896" anchor="ctr">
            <a:spAutoFit/>
          </a:bodyPr>
          <a:lstStyle/>
          <a:p>
            <a:pPr defTabSz="642915">
              <a:lnSpc>
                <a:spcPct val="200000"/>
              </a:lnSpc>
              <a:defRPr sz="1800"/>
            </a:pPr>
            <a:r>
              <a:rPr sz="2200" b="1" kern="0" dirty="0">
                <a:uFill>
                  <a:solidFill>
                    <a:srgbClr val="FFFFFF"/>
                  </a:solidFill>
                </a:uFill>
                <a:latin typeface="Monotype Corsiva" pitchFamily="66" charset="0"/>
                <a:ea typeface="Helvetica"/>
                <a:cs typeface="Helvetica"/>
                <a:sym typeface="Helvetica"/>
              </a:rPr>
              <a:t>Name</a:t>
            </a:r>
          </a:p>
          <a:p>
            <a:pPr defTabSz="642915">
              <a:lnSpc>
                <a:spcPct val="200000"/>
              </a:lnSpc>
              <a:defRPr sz="1800"/>
            </a:pPr>
            <a:r>
              <a:rPr sz="2200" b="1" kern="0" dirty="0">
                <a:uFill>
                  <a:solidFill>
                    <a:srgbClr val="FFFFFF"/>
                  </a:solidFill>
                </a:uFill>
                <a:latin typeface="Monotype Corsiva" pitchFamily="66" charset="0"/>
                <a:ea typeface="Helvetica"/>
                <a:cs typeface="Helvetica"/>
                <a:sym typeface="Helvetica"/>
              </a:rPr>
              <a:t>Date &amp; place of birth</a:t>
            </a:r>
          </a:p>
          <a:p>
            <a:pPr defTabSz="642915">
              <a:defRPr sz="1800"/>
            </a:pPr>
            <a:r>
              <a:rPr sz="2200" b="1" kern="0" dirty="0">
                <a:uFill>
                  <a:solidFill>
                    <a:srgbClr val="FFFFFF"/>
                  </a:solidFill>
                </a:uFill>
                <a:latin typeface="Monotype Corsiva" pitchFamily="66" charset="0"/>
                <a:ea typeface="Helvetica"/>
                <a:cs typeface="Helvetica"/>
                <a:sym typeface="Helvetica"/>
              </a:rPr>
              <a:t>Addresses and phone numbers</a:t>
            </a:r>
          </a:p>
          <a:p>
            <a:pPr defTabSz="642915">
              <a:defRPr sz="1800"/>
            </a:pPr>
            <a:endParaRPr sz="2200" b="1" kern="0" dirty="0">
              <a:uFill>
                <a:solidFill>
                  <a:srgbClr val="FFFFFF"/>
                </a:solidFill>
              </a:uFill>
              <a:latin typeface="Monotype Corsiva" pitchFamily="66" charset="0"/>
              <a:ea typeface="Helvetica"/>
              <a:cs typeface="Helvetica"/>
              <a:sym typeface="Helvetica"/>
            </a:endParaRPr>
          </a:p>
          <a:p>
            <a:pPr defTabSz="642915">
              <a:defRPr sz="1800"/>
            </a:pPr>
            <a:r>
              <a:rPr sz="2200" b="1" kern="0" dirty="0">
                <a:uFill>
                  <a:solidFill>
                    <a:srgbClr val="FFFFFF"/>
                  </a:solidFill>
                </a:uFill>
                <a:latin typeface="Monotype Corsiva" pitchFamily="66" charset="0"/>
                <a:ea typeface="Helvetica"/>
                <a:cs typeface="Helvetica"/>
                <a:sym typeface="Helvetica"/>
              </a:rPr>
              <a:t>Personal identifiable Info (PIIs)</a:t>
            </a:r>
          </a:p>
          <a:p>
            <a:pPr defTabSz="642915">
              <a:defRPr sz="1800"/>
            </a:pPr>
            <a:endParaRPr sz="2200" b="1" kern="0" dirty="0">
              <a:uFill>
                <a:solidFill>
                  <a:srgbClr val="FFFFFF"/>
                </a:solidFill>
              </a:uFill>
              <a:latin typeface="Monotype Corsiva" pitchFamily="66" charset="0"/>
              <a:ea typeface="Helvetica"/>
              <a:cs typeface="Helvetica"/>
              <a:sym typeface="Helvetica"/>
            </a:endParaRPr>
          </a:p>
          <a:p>
            <a:pPr defTabSz="642915">
              <a:defRPr sz="1800"/>
            </a:pPr>
            <a:r>
              <a:rPr sz="2200" b="1" kern="0" dirty="0">
                <a:uFill>
                  <a:solidFill>
                    <a:srgbClr val="FFFFFF"/>
                  </a:solidFill>
                </a:uFill>
                <a:latin typeface="Monotype Corsiva" pitchFamily="66" charset="0"/>
                <a:ea typeface="Helvetica"/>
                <a:cs typeface="Helvetica"/>
                <a:sym typeface="Helvetica"/>
              </a:rPr>
              <a:t>Account numbers and the companies where you hold accounts</a:t>
            </a:r>
          </a:p>
          <a:p>
            <a:pPr defTabSz="642915">
              <a:defRPr sz="1800"/>
            </a:pPr>
            <a:endParaRPr sz="2200" b="1" kern="0" dirty="0">
              <a:uFill>
                <a:solidFill>
                  <a:srgbClr val="FFFFFF"/>
                </a:solidFill>
              </a:uFill>
              <a:latin typeface="Monotype Corsiva" pitchFamily="66" charset="0"/>
              <a:ea typeface="Helvetica"/>
              <a:cs typeface="Helvetica"/>
              <a:sym typeface="Helvetica"/>
            </a:endParaRPr>
          </a:p>
          <a:p>
            <a:pPr defTabSz="642915">
              <a:defRPr sz="1800"/>
            </a:pPr>
            <a:r>
              <a:rPr sz="2200" b="1" kern="0" dirty="0">
                <a:uFill>
                  <a:solidFill>
                    <a:srgbClr val="FFFFFF"/>
                  </a:solidFill>
                </a:uFill>
                <a:latin typeface="Monotype Corsiva" pitchFamily="66" charset="0"/>
                <a:ea typeface="Helvetica"/>
                <a:cs typeface="Helvetica"/>
                <a:sym typeface="Helvetica"/>
              </a:rPr>
              <a:t>Passwords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362"/>
                                        </p:tgtEl>
                                        <p:attrNameLst>
                                          <p:attrName>style.visibility</p:attrName>
                                        </p:attrNameLst>
                                      </p:cBhvr>
                                      <p:to>
                                        <p:strVal val="visible"/>
                                      </p:to>
                                    </p:set>
                                    <p:animEffect transition="in" filter="wipe(left)">
                                      <p:cBhvr>
                                        <p:cTn id="7" dur="2500"/>
                                        <p:tgtEl>
                                          <p:spTgt spid="362"/>
                                        </p:tgtEl>
                                      </p:cBhvr>
                                    </p:animEffect>
                                  </p:childTnLst>
                                </p:cTn>
                              </p:par>
                            </p:childTnLst>
                          </p:cTn>
                        </p:par>
                        <p:par>
                          <p:cTn id="8" fill="hold">
                            <p:stCondLst>
                              <p:cond delay="2500"/>
                            </p:stCondLst>
                            <p:childTnLst>
                              <p:par>
                                <p:cTn id="9" presetID="1" presetClass="entr" presetSubtype="0" fill="hold" grpId="0" nodeType="afterEffect">
                                  <p:stCondLst>
                                    <p:cond delay="0"/>
                                  </p:stCondLst>
                                  <p:iterate type="lt">
                                    <p:tmAbs val="0"/>
                                  </p:iterate>
                                  <p:childTnLst>
                                    <p:set>
                                      <p:cBhvr>
                                        <p:cTn id="10" fill="hold"/>
                                        <p:tgtEl>
                                          <p:spTgt spid="3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 grpId="0" animBg="1" advAuto="0"/>
      <p:bldP spid="363" grpId="0" animBg="1" advAuto="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Shape 365"/>
          <p:cNvSpPr/>
          <p:nvPr/>
        </p:nvSpPr>
        <p:spPr>
          <a:xfrm>
            <a:off x="3919017" y="1797100"/>
            <a:ext cx="5050854" cy="3411182"/>
          </a:xfrm>
          <a:prstGeom prst="rect">
            <a:avLst/>
          </a:prstGeom>
          <a:ln/>
          <a:extLst>
            <a:ext uri="{C572A759-6A51-4108-AA02-DFA0A04FC94B}"/>
          </a:extLst>
        </p:spPr>
        <p:style>
          <a:lnRef idx="1">
            <a:schemeClr val="accent3"/>
          </a:lnRef>
          <a:fillRef idx="2">
            <a:schemeClr val="accent3"/>
          </a:fillRef>
          <a:effectRef idx="1">
            <a:schemeClr val="accent3"/>
          </a:effectRef>
          <a:fontRef idx="minor">
            <a:schemeClr val="dk1"/>
          </a:fontRef>
        </p:style>
        <p:txBody>
          <a:bodyPr lIns="88896" tIns="88896" rIns="88896" bIns="88896" anchor="ctr">
            <a:spAutoFit/>
          </a:bodyPr>
          <a:lstStyle/>
          <a:p>
            <a:pPr defTabSz="642915">
              <a:defRPr sz="1800"/>
            </a:pPr>
            <a:r>
              <a:rPr sz="4200" b="1" kern="0" dirty="0">
                <a:uFill>
                  <a:solidFill>
                    <a:srgbClr val="FFFFFF"/>
                  </a:solidFill>
                </a:uFill>
                <a:latin typeface="Monotype Corsiva" pitchFamily="66" charset="0"/>
                <a:ea typeface="Helvetica"/>
                <a:cs typeface="Helvetica"/>
                <a:sym typeface="Helvetica"/>
              </a:rPr>
              <a:t>Sell your details</a:t>
            </a:r>
          </a:p>
          <a:p>
            <a:pPr defTabSz="642915">
              <a:lnSpc>
                <a:spcPct val="200000"/>
              </a:lnSpc>
              <a:defRPr sz="1800"/>
            </a:pPr>
            <a:r>
              <a:rPr sz="4200" b="1" kern="0" dirty="0">
                <a:uFill>
                  <a:solidFill>
                    <a:srgbClr val="FFFFFF"/>
                  </a:solidFill>
                </a:uFill>
                <a:latin typeface="Monotype Corsiva" pitchFamily="66" charset="0"/>
                <a:ea typeface="Helvetica"/>
                <a:cs typeface="Helvetica"/>
                <a:sym typeface="Helvetica"/>
              </a:rPr>
              <a:t>Impersonate you</a:t>
            </a:r>
          </a:p>
          <a:p>
            <a:pPr defTabSz="642915">
              <a:lnSpc>
                <a:spcPct val="200000"/>
              </a:lnSpc>
              <a:defRPr sz="1800"/>
            </a:pPr>
            <a:r>
              <a:rPr sz="4200" b="1" kern="0" dirty="0">
                <a:uFill>
                  <a:solidFill>
                    <a:srgbClr val="FFFFFF"/>
                  </a:solidFill>
                </a:uFill>
                <a:latin typeface="Monotype Corsiva" pitchFamily="66" charset="0"/>
                <a:ea typeface="Helvetica"/>
                <a:cs typeface="Helvetica"/>
                <a:sym typeface="Helvetica"/>
              </a:rPr>
              <a:t>Trick and steal from you</a:t>
            </a:r>
          </a:p>
        </p:txBody>
      </p:sp>
      <p:pic>
        <p:nvPicPr>
          <p:cNvPr id="366" name="Thief.png"/>
          <p:cNvPicPr>
            <a:picLocks noChangeAspect="1" noChangeArrowheads="1"/>
          </p:cNvPicPr>
          <p:nvPr/>
        </p:nvPicPr>
        <p:blipFill>
          <a:blip r:embed="rId2" cstate="print"/>
          <a:srcRect/>
          <a:stretch>
            <a:fillRect/>
          </a:stretch>
        </p:blipFill>
        <p:spPr bwMode="auto">
          <a:xfrm>
            <a:off x="894086" y="1336105"/>
            <a:ext cx="2898799" cy="4185791"/>
          </a:xfrm>
          <a:prstGeom prst="rect">
            <a:avLst/>
          </a:prstGeom>
          <a:noFill/>
          <a:ln w="12700">
            <a:noFill/>
            <a:miter lim="400000"/>
            <a:headEnd/>
            <a:tailEnd/>
          </a:ln>
        </p:spPr>
      </p:pic>
    </p:spTree>
  </p:cSld>
  <p:clrMapOvr>
    <a:masterClrMapping/>
  </p:clrMapOvr>
  <p:transition>
    <p:push dir="u"/>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5" presetClass="entr" presetSubtype="3" fill="hold" grpId="0" nodeType="clickEffect">
                                  <p:stCondLst>
                                    <p:cond delay="0"/>
                                  </p:stCondLst>
                                  <p:iterate>
                                    <p:tmAbs val="0"/>
                                  </p:iterate>
                                  <p:childTnLst>
                                    <p:set>
                                      <p:cBhvr>
                                        <p:cTn id="6" fill="hold"/>
                                        <p:tgtEl>
                                          <p:spTgt spid="366"/>
                                        </p:tgtEl>
                                        <p:attrNameLst>
                                          <p:attrName>style.visibility</p:attrName>
                                        </p:attrNameLst>
                                      </p:cBhvr>
                                      <p:to>
                                        <p:strVal val="visible"/>
                                      </p:to>
                                    </p:set>
                                    <p:anim calcmode="lin" valueType="num">
                                      <p:cBhvr>
                                        <p:cTn id="7" dur="1000" fill="hold"/>
                                        <p:tgtEl>
                                          <p:spTgt spid="366"/>
                                        </p:tgtEl>
                                        <p:attrNameLst>
                                          <p:attrName>ppt_w</p:attrName>
                                        </p:attrNameLst>
                                      </p:cBhvr>
                                      <p:tavLst>
                                        <p:tav tm="0">
                                          <p:val>
                                            <p:fltVal val="0"/>
                                          </p:val>
                                        </p:tav>
                                        <p:tav tm="100000">
                                          <p:val>
                                            <p:strVal val="#ppt_w"/>
                                          </p:val>
                                        </p:tav>
                                      </p:tavLst>
                                    </p:anim>
                                    <p:anim calcmode="lin" valueType="num">
                                      <p:cBhvr>
                                        <p:cTn id="8" dur="1000" fill="hold"/>
                                        <p:tgtEl>
                                          <p:spTgt spid="366"/>
                                        </p:tgtEl>
                                        <p:attrNameLst>
                                          <p:attrName>ppt_h</p:attrName>
                                        </p:attrNameLst>
                                      </p:cBhvr>
                                      <p:tavLst>
                                        <p:tav tm="0">
                                          <p:val>
                                            <p:fltVal val="0"/>
                                          </p:val>
                                        </p:tav>
                                        <p:tav tm="100000">
                                          <p:val>
                                            <p:strVal val="#ppt_h"/>
                                          </p:val>
                                        </p:tav>
                                      </p:tavLst>
                                    </p:anim>
                                    <p:anim calcmode="lin" valueType="num">
                                      <p:cBhvr>
                                        <p:cTn id="9" dur="1000" fill="hold"/>
                                        <p:tgtEl>
                                          <p:spTgt spid="36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6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 presetClass="entr" presetSubtype="0" fill="hold" grpId="0" nodeType="afterEffect">
                                  <p:stCondLst>
                                    <p:cond delay="0"/>
                                  </p:stCondLst>
                                  <p:iterate type="lt">
                                    <p:tmAbs val="0"/>
                                  </p:iterate>
                                  <p:childTnLst>
                                    <p:set>
                                      <p:cBhvr>
                                        <p:cTn id="13" fill="hold"/>
                                        <p:tgtEl>
                                          <p:spTgt spid="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 grpId="0" animBg="1" advAuto="0"/>
      <p:bldP spid="366" grpId="0" animBg="1" advAuto="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Shape 368"/>
          <p:cNvSpPr/>
          <p:nvPr/>
        </p:nvSpPr>
        <p:spPr>
          <a:xfrm>
            <a:off x="1253506" y="218778"/>
            <a:ext cx="7038826" cy="2250095"/>
          </a:xfrm>
          <a:prstGeom prst="rect">
            <a:avLst/>
          </a:prstGeom>
          <a:ln/>
          <a:extLst>
            <a:ext uri="{C572A759-6A51-4108-AA02-DFA0A04FC94B}"/>
          </a:extLst>
        </p:spPr>
        <p:style>
          <a:lnRef idx="1">
            <a:schemeClr val="accent1"/>
          </a:lnRef>
          <a:fillRef idx="2">
            <a:schemeClr val="accent1"/>
          </a:fillRef>
          <a:effectRef idx="1">
            <a:schemeClr val="accent1"/>
          </a:effectRef>
          <a:fontRef idx="minor">
            <a:schemeClr val="dk1"/>
          </a:fontRef>
        </p:style>
        <p:txBody>
          <a:bodyPr lIns="88896" tIns="88896" rIns="88896" bIns="88896" anchor="ctr">
            <a:spAutoFit/>
          </a:bodyPr>
          <a:lstStyle/>
          <a:p>
            <a:pPr defTabSz="642915">
              <a:lnSpc>
                <a:spcPct val="115000"/>
              </a:lnSpc>
              <a:buClr>
                <a:srgbClr val="4180FF"/>
              </a:buClr>
              <a:defRPr sz="1800"/>
            </a:pPr>
            <a:r>
              <a:rPr sz="11700" b="1" kern="0" dirty="0">
                <a:uFill>
                  <a:solidFill>
                    <a:srgbClr val="FFFFFF"/>
                  </a:solidFill>
                </a:uFill>
                <a:latin typeface="Cooper Black" pitchFamily="18" charset="0"/>
                <a:ea typeface="Helvetica"/>
                <a:cs typeface="Helvetica"/>
                <a:sym typeface="Helvetica"/>
              </a:rPr>
              <a:t>phishing</a:t>
            </a:r>
            <a:endParaRPr sz="11700" kern="0" dirty="0">
              <a:uFill>
                <a:solidFill>
                  <a:srgbClr val="FFFFFF"/>
                </a:solidFill>
              </a:uFill>
              <a:latin typeface="Cooper Black" pitchFamily="18" charset="0"/>
              <a:ea typeface="Arial"/>
              <a:cs typeface="Arial"/>
              <a:sym typeface="Arial"/>
            </a:endParaRPr>
          </a:p>
        </p:txBody>
      </p:sp>
      <p:sp>
        <p:nvSpPr>
          <p:cNvPr id="3" name="TextBox 2"/>
          <p:cNvSpPr txBox="1"/>
          <p:nvPr/>
        </p:nvSpPr>
        <p:spPr>
          <a:xfrm>
            <a:off x="402953" y="3069580"/>
            <a:ext cx="8325817" cy="3211453"/>
          </a:xfrm>
          <a:prstGeom prst="rect">
            <a:avLst/>
          </a:prstGeom>
          <a:ln/>
        </p:spPr>
        <p:style>
          <a:lnRef idx="1">
            <a:schemeClr val="accent3"/>
          </a:lnRef>
          <a:fillRef idx="2">
            <a:schemeClr val="accent3"/>
          </a:fillRef>
          <a:effectRef idx="1">
            <a:schemeClr val="accent3"/>
          </a:effectRef>
          <a:fontRef idx="minor">
            <a:schemeClr val="dk1"/>
          </a:fontRef>
        </p:style>
        <p:txBody>
          <a:bodyPr spcFirstLastPara="1" lIns="35717" tIns="35717" rIns="35717" bIns="35717" spcCol="26788" anchor="ctr">
            <a:spAutoFit/>
          </a:bodyPr>
          <a:lstStyle/>
          <a:p>
            <a:pPr algn="ctr" latinLnBrk="1" hangingPunct="0">
              <a:defRPr/>
            </a:pPr>
            <a:r>
              <a:rPr lang="en-IN" sz="5100" b="1" kern="0" dirty="0">
                <a:solidFill>
                  <a:srgbClr val="FF0000"/>
                </a:solidFill>
                <a:uFill>
                  <a:solidFill>
                    <a:srgbClr val="FFFFFF"/>
                  </a:solidFill>
                </a:uFill>
                <a:latin typeface="Monotype Corsiva" pitchFamily="66" charset="0"/>
                <a:ea typeface="Helvetica"/>
                <a:cs typeface="Helvetica"/>
                <a:sym typeface="Helvetica"/>
              </a:rPr>
              <a:t>someone trying to get your personal information online </a:t>
            </a:r>
          </a:p>
          <a:p>
            <a:pPr algn="ctr" latinLnBrk="1" hangingPunct="0">
              <a:defRPr/>
            </a:pPr>
            <a:r>
              <a:rPr lang="en-IN" sz="5100" b="1" kern="0" dirty="0">
                <a:solidFill>
                  <a:srgbClr val="FF0000"/>
                </a:solidFill>
                <a:uFill>
                  <a:solidFill>
                    <a:srgbClr val="FFFFFF"/>
                  </a:solidFill>
                </a:uFill>
                <a:latin typeface="Monotype Corsiva" pitchFamily="66" charset="0"/>
                <a:ea typeface="Helvetica"/>
                <a:cs typeface="Helvetica"/>
                <a:sym typeface="Helvetica"/>
              </a:rPr>
              <a:t>through fake sites, spam emails, and other trickery</a:t>
            </a:r>
            <a:endParaRPr lang="en-IN" sz="5100" b="1" dirty="0">
              <a:solidFill>
                <a:srgbClr val="FF0000"/>
              </a:solidFill>
              <a:latin typeface="Monotype Corsiva" pitchFamily="66" charset="0"/>
            </a:endParaRPr>
          </a:p>
        </p:txBody>
      </p:sp>
    </p:spTree>
  </p:cSld>
  <p:clrMapOvr>
    <a:masterClrMapping/>
  </p:clrMapOvr>
  <p:transition>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0"/>
                                  </p:iterate>
                                  <p:childTnLst>
                                    <p:set>
                                      <p:cBhvr>
                                        <p:cTn id="6" fill="hold"/>
                                        <p:tgtEl>
                                          <p:spTgt spid="3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 grpId="0" animBg="1" advAuto="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 name="sherlock-holmes-147255_640.png"/>
          <p:cNvPicPr>
            <a:picLocks noChangeAspect="1" noChangeArrowheads="1"/>
          </p:cNvPicPr>
          <p:nvPr/>
        </p:nvPicPr>
        <p:blipFill>
          <a:blip r:embed="rId2" cstate="print"/>
          <a:srcRect/>
          <a:stretch>
            <a:fillRect/>
          </a:stretch>
        </p:blipFill>
        <p:spPr bwMode="auto">
          <a:xfrm>
            <a:off x="589360" y="1465586"/>
            <a:ext cx="2582912" cy="3926830"/>
          </a:xfrm>
          <a:prstGeom prst="rect">
            <a:avLst/>
          </a:prstGeom>
          <a:noFill/>
          <a:ln w="12700">
            <a:noFill/>
            <a:miter lim="400000"/>
            <a:headEnd/>
            <a:tailEnd/>
          </a:ln>
        </p:spPr>
      </p:pic>
      <p:sp>
        <p:nvSpPr>
          <p:cNvPr id="4" name="TextBox 3"/>
          <p:cNvSpPr txBox="1"/>
          <p:nvPr/>
        </p:nvSpPr>
        <p:spPr>
          <a:xfrm>
            <a:off x="4065240" y="1236762"/>
            <a:ext cx="4577581" cy="4134782"/>
          </a:xfrm>
          <a:prstGeom prst="rect">
            <a:avLst/>
          </a:prstGeom>
          <a:ln/>
        </p:spPr>
        <p:style>
          <a:lnRef idx="1">
            <a:schemeClr val="accent1"/>
          </a:lnRef>
          <a:fillRef idx="2">
            <a:schemeClr val="accent1"/>
          </a:fillRef>
          <a:effectRef idx="1">
            <a:schemeClr val="accent1"/>
          </a:effectRef>
          <a:fontRef idx="minor">
            <a:schemeClr val="dk1"/>
          </a:fontRef>
        </p:style>
        <p:txBody>
          <a:bodyPr spcFirstLastPara="1" lIns="35717" tIns="35717" rIns="35717" bIns="35717" spcCol="26788" anchor="ctr">
            <a:spAutoFit/>
          </a:bodyPr>
          <a:lstStyle/>
          <a:p>
            <a:pPr algn="ctr" defTabSz="642915">
              <a:lnSpc>
                <a:spcPct val="200000"/>
              </a:lnSpc>
              <a:defRPr sz="1800"/>
            </a:pPr>
            <a:r>
              <a:rPr lang="en-IN" sz="2200" b="1" kern="0" dirty="0">
                <a:uFill>
                  <a:solidFill>
                    <a:srgbClr val="FFFFFF"/>
                  </a:solidFill>
                </a:uFill>
                <a:latin typeface="Monotype Corsiva" pitchFamily="66" charset="0"/>
                <a:ea typeface="Helvetica"/>
                <a:cs typeface="Helvetica"/>
                <a:sym typeface="Helvetica"/>
              </a:rPr>
              <a:t>sense of urgency</a:t>
            </a:r>
          </a:p>
          <a:p>
            <a:pPr algn="ctr" defTabSz="642915">
              <a:lnSpc>
                <a:spcPct val="200000"/>
              </a:lnSpc>
              <a:defRPr sz="1800"/>
            </a:pPr>
            <a:r>
              <a:rPr lang="en-IN" sz="2200" b="1" kern="0" dirty="0">
                <a:uFill>
                  <a:solidFill>
                    <a:srgbClr val="FFFFFF"/>
                  </a:solidFill>
                </a:uFill>
                <a:latin typeface="Monotype Corsiva" pitchFamily="66" charset="0"/>
                <a:ea typeface="Helvetica"/>
                <a:cs typeface="Helvetica"/>
                <a:sym typeface="Helvetica"/>
              </a:rPr>
              <a:t>greeting </a:t>
            </a:r>
          </a:p>
          <a:p>
            <a:pPr algn="ctr" defTabSz="642915">
              <a:lnSpc>
                <a:spcPct val="200000"/>
              </a:lnSpc>
              <a:defRPr sz="1800"/>
            </a:pPr>
            <a:r>
              <a:rPr lang="en-IN" sz="2200" b="1" kern="0" dirty="0">
                <a:uFill>
                  <a:solidFill>
                    <a:srgbClr val="FFFFFF"/>
                  </a:solidFill>
                </a:uFill>
                <a:latin typeface="Monotype Corsiva" pitchFamily="66" charset="0"/>
                <a:ea typeface="Helvetica"/>
                <a:cs typeface="Helvetica"/>
                <a:sym typeface="Helvetica"/>
              </a:rPr>
              <a:t>spelling errors</a:t>
            </a:r>
          </a:p>
          <a:p>
            <a:pPr algn="ctr" defTabSz="642915">
              <a:lnSpc>
                <a:spcPct val="200000"/>
              </a:lnSpc>
              <a:defRPr sz="1800"/>
            </a:pPr>
            <a:r>
              <a:rPr lang="en-IN" sz="2200" b="1" kern="0" dirty="0">
                <a:uFill>
                  <a:solidFill>
                    <a:srgbClr val="FFFFFF"/>
                  </a:solidFill>
                </a:uFill>
                <a:latin typeface="Monotype Corsiva" pitchFamily="66" charset="0"/>
                <a:ea typeface="Helvetica"/>
                <a:cs typeface="Helvetica"/>
                <a:sym typeface="Helvetica"/>
              </a:rPr>
              <a:t>need to verify account information</a:t>
            </a:r>
          </a:p>
          <a:p>
            <a:pPr algn="ctr" defTabSz="642915">
              <a:lnSpc>
                <a:spcPct val="200000"/>
              </a:lnSpc>
              <a:defRPr sz="1800"/>
            </a:pPr>
            <a:r>
              <a:rPr lang="en-IN" sz="2200" b="1" kern="0" dirty="0">
                <a:uFill>
                  <a:solidFill>
                    <a:srgbClr val="FFFFFF"/>
                  </a:solidFill>
                </a:uFill>
                <a:latin typeface="Monotype Corsiva" pitchFamily="66" charset="0"/>
                <a:ea typeface="Helvetica"/>
                <a:cs typeface="Helvetica"/>
                <a:sym typeface="Helvetica"/>
              </a:rPr>
              <a:t>alert that your account is in trouble</a:t>
            </a:r>
          </a:p>
          <a:p>
            <a:pPr algn="ctr" defTabSz="642915">
              <a:lnSpc>
                <a:spcPct val="200000"/>
              </a:lnSpc>
              <a:defRPr sz="1800"/>
            </a:pPr>
            <a:r>
              <a:rPr lang="en-IN" sz="2200" b="1" kern="0" dirty="0">
                <a:uFill>
                  <a:solidFill>
                    <a:srgbClr val="FFFFFF"/>
                  </a:solidFill>
                </a:uFill>
                <a:latin typeface="Monotype Corsiva" pitchFamily="66" charset="0"/>
                <a:ea typeface="Helvetica"/>
                <a:cs typeface="Helvetica"/>
                <a:sym typeface="Helvetica"/>
              </a:rPr>
              <a:t>link in email or attachment</a:t>
            </a:r>
            <a:endParaRPr lang="en-IN" sz="6200" dirty="0">
              <a:solidFill>
                <a:srgbClr val="000000"/>
              </a:solidFill>
            </a:endParaRPr>
          </a:p>
        </p:txBody>
      </p:sp>
    </p:spTree>
  </p:cSld>
  <p:clrMapOvr>
    <a:masterClrMapping/>
  </p:clrMapOvr>
  <p:transition advClick="0" advTm="0">
    <p:push dir="u"/>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380"/>
                                        </p:tgtEl>
                                        <p:attrNameLst>
                                          <p:attrName>style.visibility</p:attrName>
                                        </p:attrNameLst>
                                      </p:cBhvr>
                                      <p:to>
                                        <p:strVal val="visible"/>
                                      </p:to>
                                    </p:set>
                                    <p:anim calcmode="lin" valueType="num">
                                      <p:cBhvr>
                                        <p:cTn id="7" dur="1250" fill="hold"/>
                                        <p:tgtEl>
                                          <p:spTgt spid="380"/>
                                        </p:tgtEl>
                                        <p:attrNameLst>
                                          <p:attrName>ppt_x</p:attrName>
                                        </p:attrNameLst>
                                      </p:cBhvr>
                                      <p:tavLst>
                                        <p:tav tm="0">
                                          <p:val>
                                            <p:strVal val="0-#ppt_w/2"/>
                                          </p:val>
                                        </p:tav>
                                        <p:tav tm="100000">
                                          <p:val>
                                            <p:strVal val="#ppt_x"/>
                                          </p:val>
                                        </p:tav>
                                      </p:tavLst>
                                    </p:anim>
                                    <p:anim calcmode="lin" valueType="num">
                                      <p:cBhvr>
                                        <p:cTn id="8" dur="1250" fill="hold"/>
                                        <p:tgtEl>
                                          <p:spTgt spid="380"/>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1" presetClass="exit" presetSubtype="0" fill="hold" grpId="1" nodeType="afterEffect">
                                  <p:stCondLst>
                                    <p:cond delay="0"/>
                                  </p:stCondLst>
                                  <p:iterate>
                                    <p:tmAbs val="0"/>
                                  </p:iterate>
                                  <p:childTnLst>
                                    <p:set>
                                      <p:cBhvr>
                                        <p:cTn id="11" fill="hold">
                                          <p:stCondLst>
                                            <p:cond delay="0"/>
                                          </p:stCondLst>
                                        </p:cTn>
                                        <p:tgtEl>
                                          <p:spTgt spid="3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 grpId="0" animBg="1" advAuto="0"/>
      <p:bldP spid="380" grpId="1" animBg="1"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2" name="sherlock-holmes-147255_640.png"/>
          <p:cNvPicPr>
            <a:picLocks noChangeAspect="1" noChangeArrowheads="1"/>
          </p:cNvPicPr>
          <p:nvPr/>
        </p:nvPicPr>
        <p:blipFill>
          <a:blip r:embed="rId2" cstate="print"/>
          <a:srcRect/>
          <a:stretch>
            <a:fillRect/>
          </a:stretch>
        </p:blipFill>
        <p:spPr bwMode="auto">
          <a:xfrm>
            <a:off x="2839641" y="340445"/>
            <a:ext cx="3646661" cy="5543104"/>
          </a:xfrm>
          <a:prstGeom prst="rect">
            <a:avLst/>
          </a:prstGeom>
          <a:noFill/>
          <a:ln w="12700">
            <a:noFill/>
            <a:miter lim="400000"/>
            <a:headEnd/>
            <a:tailEnd/>
          </a:ln>
        </p:spPr>
      </p:pic>
      <p:sp>
        <p:nvSpPr>
          <p:cNvPr id="383" name="Shape 383"/>
          <p:cNvSpPr/>
          <p:nvPr/>
        </p:nvSpPr>
        <p:spPr>
          <a:xfrm>
            <a:off x="1021333" y="5608961"/>
            <a:ext cx="1423463" cy="276995"/>
          </a:xfrm>
          <a:prstGeom prst="rect">
            <a:avLst/>
          </a:prstGeom>
          <a:ln w="12700">
            <a:miter lim="400000"/>
          </a:ln>
          <a:extLst>
            <a:ext uri="{C572A759-6A51-4108-AA02-DFA0A04FC94B}"/>
          </a:extLst>
        </p:spPr>
        <p:txBody>
          <a:bodyPr wrap="none" lIns="38098" tIns="38098" rIns="38098" bIns="38098">
            <a:spAutoFit/>
          </a:bodyPr>
          <a:lstStyle>
            <a:lvl1pPr algn="l" defTabSz="914400">
              <a:buClr>
                <a:srgbClr val="000000"/>
              </a:buClr>
              <a:defRPr sz="104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1300" kern="0">
                <a:solidFill>
                  <a:srgbClr val="000000"/>
                </a:solidFill>
                <a:uFillTx/>
              </a:rPr>
              <a:t>Catch The (Ph)ish</a:t>
            </a:r>
          </a:p>
        </p:txBody>
      </p:sp>
    </p:spTree>
  </p:cSld>
  <p:clrMapOvr>
    <a:masterClrMapping/>
  </p:clrMapOvr>
  <p:transition>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p:tmAbs val="0"/>
                                  </p:iterate>
                                  <p:childTnLst>
                                    <p:set>
                                      <p:cBhvr>
                                        <p:cTn id="6" fill="hold"/>
                                        <p:tgtEl>
                                          <p:spTgt spid="382"/>
                                        </p:tgtEl>
                                        <p:attrNameLst>
                                          <p:attrName>style.visibility</p:attrName>
                                        </p:attrNameLst>
                                      </p:cBhvr>
                                      <p:to>
                                        <p:strVal val="visible"/>
                                      </p:to>
                                    </p:set>
                                    <p:animEffect transition="in" filter="dissolve">
                                      <p:cBhvr>
                                        <p:cTn id="7" dur="700"/>
                                        <p:tgtEl>
                                          <p:spTgt spid="382"/>
                                        </p:tgtEl>
                                      </p:cBhvr>
                                    </p:animEffect>
                                  </p:childTnLst>
                                </p:cTn>
                              </p:par>
                            </p:childTnLst>
                          </p:cTn>
                        </p:par>
                        <p:par>
                          <p:cTn id="8" fill="hold">
                            <p:stCondLst>
                              <p:cond delay="700"/>
                            </p:stCondLst>
                            <p:childTnLst>
                              <p:par>
                                <p:cTn id="9" presetID="2" presetClass="entr" presetSubtype="1" fill="hold" grpId="0" nodeType="afterEffect">
                                  <p:stCondLst>
                                    <p:cond delay="0"/>
                                  </p:stCondLst>
                                  <p:iterate>
                                    <p:tmAbs val="0"/>
                                  </p:iterate>
                                  <p:childTnLst>
                                    <p:set>
                                      <p:cBhvr>
                                        <p:cTn id="10" fill="hold"/>
                                        <p:tgtEl>
                                          <p:spTgt spid="383"/>
                                        </p:tgtEl>
                                        <p:attrNameLst>
                                          <p:attrName>style.visibility</p:attrName>
                                        </p:attrNameLst>
                                      </p:cBhvr>
                                      <p:to>
                                        <p:strVal val="visible"/>
                                      </p:to>
                                    </p:set>
                                    <p:anim calcmode="lin" valueType="num">
                                      <p:cBhvr>
                                        <p:cTn id="11" dur="1500" fill="hold"/>
                                        <p:tgtEl>
                                          <p:spTgt spid="383"/>
                                        </p:tgtEl>
                                        <p:attrNameLst>
                                          <p:attrName>ppt_x</p:attrName>
                                        </p:attrNameLst>
                                      </p:cBhvr>
                                      <p:tavLst>
                                        <p:tav tm="0">
                                          <p:val>
                                            <p:strVal val="#ppt_x"/>
                                          </p:val>
                                        </p:tav>
                                        <p:tav tm="100000">
                                          <p:val>
                                            <p:strVal val="#ppt_x"/>
                                          </p:val>
                                        </p:tav>
                                      </p:tavLst>
                                    </p:anim>
                                    <p:anim calcmode="lin" valueType="num">
                                      <p:cBhvr>
                                        <p:cTn id="12" dur="1500" fill="hold"/>
                                        <p:tgtEl>
                                          <p:spTgt spid="38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 grpId="0" animBg="1" advAuto="0"/>
      <p:bldP spid="383" grpId="0" animBg="1" advAuto="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Screen Shot 2014-11-05 at 2.34.18 AM.png"/>
          <p:cNvPicPr>
            <a:picLocks noChangeAspect="1" noChangeArrowheads="1"/>
          </p:cNvPicPr>
          <p:nvPr/>
        </p:nvPicPr>
        <p:blipFill>
          <a:blip r:embed="rId2" cstate="print"/>
          <a:srcRect/>
          <a:stretch>
            <a:fillRect/>
          </a:stretch>
        </p:blipFill>
        <p:spPr bwMode="auto">
          <a:xfrm>
            <a:off x="582662" y="1067098"/>
            <a:ext cx="7925098" cy="4162351"/>
          </a:xfrm>
          <a:prstGeom prst="rect">
            <a:avLst/>
          </a:prstGeom>
          <a:noFill/>
          <a:ln w="12700">
            <a:noFill/>
            <a:miter lim="4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Screen Shot 2014-11-05 at 2.33.00 AM.png"/>
          <p:cNvPicPr>
            <a:picLocks noChangeAspect="1" noChangeArrowheads="1"/>
          </p:cNvPicPr>
          <p:nvPr/>
        </p:nvPicPr>
        <p:blipFill>
          <a:blip r:embed="rId2" cstate="print"/>
          <a:srcRect/>
          <a:stretch>
            <a:fillRect/>
          </a:stretch>
        </p:blipFill>
        <p:spPr bwMode="auto">
          <a:xfrm>
            <a:off x="360537" y="369467"/>
            <a:ext cx="5591100" cy="5881315"/>
          </a:xfrm>
          <a:prstGeom prst="rect">
            <a:avLst/>
          </a:prstGeom>
          <a:noFill/>
          <a:ln w="12700">
            <a:noFill/>
            <a:miter lim="400000"/>
            <a:headEnd/>
            <a:tailEnd/>
          </a:ln>
        </p:spPr>
      </p:pic>
    </p:spTree>
  </p:cSld>
  <p:clrMapOvr>
    <a:masterClrMapping/>
  </p:clrMapOvr>
  <p:transition>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Screen Shot 2014-11-05 at 2.34.41 AM.png"/>
          <p:cNvPicPr>
            <a:picLocks noChangeAspect="1" noChangeArrowheads="1"/>
          </p:cNvPicPr>
          <p:nvPr/>
        </p:nvPicPr>
        <p:blipFill>
          <a:blip r:embed="rId2" cstate="print"/>
          <a:srcRect/>
          <a:stretch>
            <a:fillRect/>
          </a:stretch>
        </p:blipFill>
        <p:spPr bwMode="auto">
          <a:xfrm>
            <a:off x="261193" y="232172"/>
            <a:ext cx="7886031" cy="6125766"/>
          </a:xfrm>
          <a:prstGeom prst="rect">
            <a:avLst/>
          </a:prstGeom>
          <a:noFill/>
          <a:ln w="12700">
            <a:noFill/>
            <a:miter lim="4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Shape 393"/>
          <p:cNvSpPr/>
          <p:nvPr/>
        </p:nvSpPr>
        <p:spPr>
          <a:xfrm>
            <a:off x="1201043" y="3289474"/>
            <a:ext cx="7721947" cy="423044"/>
          </a:xfrm>
          <a:prstGeom prst="rect">
            <a:avLst/>
          </a:prstGeom>
          <a:ln/>
          <a:extLst>
            <a:ext uri="{C572A759-6A51-4108-AA02-DFA0A04FC94B}"/>
          </a:extLst>
        </p:spPr>
        <p:style>
          <a:lnRef idx="1">
            <a:schemeClr val="accent1"/>
          </a:lnRef>
          <a:fillRef idx="2">
            <a:schemeClr val="accent1"/>
          </a:fillRef>
          <a:effectRef idx="1">
            <a:schemeClr val="accent1"/>
          </a:effectRef>
          <a:fontRef idx="minor">
            <a:schemeClr val="dk1"/>
          </a:fontRef>
        </p:style>
        <p:txBody>
          <a:bodyPr lIns="38098" tIns="38098" rIns="38098" bIns="38098">
            <a:spAutoFit/>
          </a:bodyPr>
          <a:lstStyle>
            <a:lvl1pPr algn="l" defTabSz="914400">
              <a:spcBef>
                <a:spcPts val="800"/>
              </a:spcBef>
              <a:buClr>
                <a:srgbClr val="4180FF"/>
              </a:buClr>
              <a:buFont typeface="Helvetica"/>
              <a:defRPr spc="-107">
                <a:solidFill>
                  <a:srgbClr val="FFFFFF"/>
                </a:solidFill>
                <a:uFill>
                  <a:solidFill>
                    <a:srgbClr val="FFFFFF"/>
                  </a:solidFill>
                </a:uFill>
                <a:latin typeface="Helvetica"/>
                <a:ea typeface="Helvetica"/>
                <a:cs typeface="Helvetica"/>
                <a:sym typeface="Helvetica"/>
              </a:defRPr>
            </a:lvl1pPr>
          </a:lstStyle>
          <a:p>
            <a:pPr>
              <a:defRPr sz="1800" spc="0">
                <a:solidFill>
                  <a:srgbClr val="000000"/>
                </a:solidFill>
                <a:uFillTx/>
              </a:defRPr>
            </a:pPr>
            <a:r>
              <a:rPr sz="2200" b="1" kern="0" spc="0" dirty="0">
                <a:solidFill>
                  <a:srgbClr val="FF0000"/>
                </a:solidFill>
                <a:uFillTx/>
                <a:latin typeface="Algerian" pitchFamily="82" charset="0"/>
              </a:rPr>
              <a:t>Don’t respond to requests for your password</a:t>
            </a:r>
          </a:p>
        </p:txBody>
      </p:sp>
      <p:pic>
        <p:nvPicPr>
          <p:cNvPr id="51203" name="droppedImage.pdf"/>
          <p:cNvPicPr>
            <a:picLocks noChangeAspect="1" noChangeArrowheads="1"/>
          </p:cNvPicPr>
          <p:nvPr/>
        </p:nvPicPr>
        <p:blipFill>
          <a:blip r:embed="rId2" cstate="print"/>
          <a:srcRect/>
          <a:stretch>
            <a:fillRect/>
          </a:stretch>
        </p:blipFill>
        <p:spPr bwMode="auto">
          <a:xfrm>
            <a:off x="302494" y="3224734"/>
            <a:ext cx="629543" cy="507876"/>
          </a:xfrm>
          <a:prstGeom prst="rect">
            <a:avLst/>
          </a:prstGeom>
          <a:ln>
            <a:headEnd/>
            <a:tailEnd/>
          </a:ln>
        </p:spPr>
        <p:style>
          <a:lnRef idx="1">
            <a:schemeClr val="accent1"/>
          </a:lnRef>
          <a:fillRef idx="2">
            <a:schemeClr val="accent1"/>
          </a:fillRef>
          <a:effectRef idx="1">
            <a:schemeClr val="accent1"/>
          </a:effectRef>
          <a:fontRef idx="minor">
            <a:schemeClr val="dk1"/>
          </a:fontRef>
        </p:style>
      </p:pic>
      <p:sp>
        <p:nvSpPr>
          <p:cNvPr id="395" name="Shape 395"/>
          <p:cNvSpPr/>
          <p:nvPr/>
        </p:nvSpPr>
        <p:spPr>
          <a:xfrm>
            <a:off x="1222252" y="2289349"/>
            <a:ext cx="7721947" cy="423044"/>
          </a:xfrm>
          <a:prstGeom prst="rect">
            <a:avLst/>
          </a:prstGeom>
          <a:ln/>
          <a:extLst>
            <a:ext uri="{C572A759-6A51-4108-AA02-DFA0A04FC94B}"/>
          </a:extLst>
        </p:spPr>
        <p:style>
          <a:lnRef idx="1">
            <a:schemeClr val="accent1"/>
          </a:lnRef>
          <a:fillRef idx="2">
            <a:schemeClr val="accent1"/>
          </a:fillRef>
          <a:effectRef idx="1">
            <a:schemeClr val="accent1"/>
          </a:effectRef>
          <a:fontRef idx="minor">
            <a:schemeClr val="dk1"/>
          </a:fontRef>
        </p:style>
        <p:txBody>
          <a:bodyPr lIns="38098" tIns="38098" rIns="38098" bIns="38098">
            <a:spAutoFit/>
          </a:bodyPr>
          <a:lstStyle>
            <a:lvl1pPr algn="l" defTabSz="914400">
              <a:spcBef>
                <a:spcPts val="800"/>
              </a:spcBef>
              <a:buClr>
                <a:srgbClr val="4180FF"/>
              </a:buClr>
              <a:buFont typeface="Helvetica"/>
              <a:defRPr spc="-107">
                <a:solidFill>
                  <a:srgbClr val="FFFFFF"/>
                </a:solidFill>
                <a:uFill>
                  <a:solidFill>
                    <a:srgbClr val="FFFFFF"/>
                  </a:solidFill>
                </a:uFill>
                <a:latin typeface="Helvetica"/>
                <a:ea typeface="Helvetica"/>
                <a:cs typeface="Helvetica"/>
                <a:sym typeface="Helvetica"/>
              </a:defRPr>
            </a:lvl1pPr>
          </a:lstStyle>
          <a:p>
            <a:pPr>
              <a:defRPr sz="1800" spc="0">
                <a:solidFill>
                  <a:srgbClr val="000000"/>
                </a:solidFill>
                <a:uFillTx/>
              </a:defRPr>
            </a:pPr>
            <a:r>
              <a:rPr sz="2200" b="1" kern="0" spc="0" dirty="0">
                <a:solidFill>
                  <a:srgbClr val="FF0000"/>
                </a:solidFill>
                <a:uFillTx/>
                <a:latin typeface="Algerian" pitchFamily="82" charset="0"/>
              </a:rPr>
              <a:t>Don’t respond to suspicious posts or emails</a:t>
            </a:r>
          </a:p>
        </p:txBody>
      </p:sp>
      <p:pic>
        <p:nvPicPr>
          <p:cNvPr id="51205" name="droppedImage.pdf"/>
          <p:cNvPicPr>
            <a:picLocks noChangeAspect="1" noChangeArrowheads="1"/>
          </p:cNvPicPr>
          <p:nvPr/>
        </p:nvPicPr>
        <p:blipFill>
          <a:blip r:embed="rId2" cstate="print"/>
          <a:srcRect/>
          <a:stretch>
            <a:fillRect/>
          </a:stretch>
        </p:blipFill>
        <p:spPr bwMode="auto">
          <a:xfrm>
            <a:off x="302494" y="2290465"/>
            <a:ext cx="629543" cy="507876"/>
          </a:xfrm>
          <a:prstGeom prst="rect">
            <a:avLst/>
          </a:prstGeom>
          <a:ln>
            <a:headEnd/>
            <a:tailEnd/>
          </a:ln>
        </p:spPr>
        <p:style>
          <a:lnRef idx="1">
            <a:schemeClr val="accent1"/>
          </a:lnRef>
          <a:fillRef idx="2">
            <a:schemeClr val="accent1"/>
          </a:fillRef>
          <a:effectRef idx="1">
            <a:schemeClr val="accent1"/>
          </a:effectRef>
          <a:fontRef idx="minor">
            <a:schemeClr val="dk1"/>
          </a:fontRef>
        </p:style>
      </p:pic>
      <p:sp>
        <p:nvSpPr>
          <p:cNvPr id="397" name="Shape 397"/>
          <p:cNvSpPr/>
          <p:nvPr/>
        </p:nvSpPr>
        <p:spPr>
          <a:xfrm>
            <a:off x="1244576" y="5235030"/>
            <a:ext cx="7721947" cy="423044"/>
          </a:xfrm>
          <a:prstGeom prst="rect">
            <a:avLst/>
          </a:prstGeom>
          <a:ln/>
          <a:extLst>
            <a:ext uri="{C572A759-6A51-4108-AA02-DFA0A04FC94B}"/>
          </a:extLst>
        </p:spPr>
        <p:style>
          <a:lnRef idx="1">
            <a:schemeClr val="accent1"/>
          </a:lnRef>
          <a:fillRef idx="2">
            <a:schemeClr val="accent1"/>
          </a:fillRef>
          <a:effectRef idx="1">
            <a:schemeClr val="accent1"/>
          </a:effectRef>
          <a:fontRef idx="minor">
            <a:schemeClr val="dk1"/>
          </a:fontRef>
        </p:style>
        <p:txBody>
          <a:bodyPr lIns="38098" tIns="38098" rIns="38098" bIns="38098">
            <a:spAutoFit/>
          </a:bodyPr>
          <a:lstStyle>
            <a:lvl1pPr algn="l" defTabSz="914400">
              <a:spcBef>
                <a:spcPts val="800"/>
              </a:spcBef>
              <a:buClr>
                <a:srgbClr val="4180FF"/>
              </a:buClr>
              <a:buFont typeface="Helvetica"/>
              <a:defRPr spc="-107">
                <a:solidFill>
                  <a:srgbClr val="FFFFFF"/>
                </a:solidFill>
                <a:uFill>
                  <a:solidFill>
                    <a:srgbClr val="FFFFFF"/>
                  </a:solidFill>
                </a:uFill>
                <a:latin typeface="Helvetica"/>
                <a:ea typeface="Helvetica"/>
                <a:cs typeface="Helvetica"/>
                <a:sym typeface="Helvetica"/>
              </a:defRPr>
            </a:lvl1pPr>
          </a:lstStyle>
          <a:p>
            <a:pPr>
              <a:defRPr sz="1800" spc="0">
                <a:solidFill>
                  <a:srgbClr val="000000"/>
                </a:solidFill>
                <a:uFillTx/>
              </a:defRPr>
            </a:pPr>
            <a:r>
              <a:rPr sz="2200" b="1" kern="0" spc="0" dirty="0">
                <a:solidFill>
                  <a:srgbClr val="FF0000"/>
                </a:solidFill>
                <a:uFillTx/>
                <a:latin typeface="Algerian" pitchFamily="82" charset="0"/>
              </a:rPr>
              <a:t>When in doubt, ask a parent or guardian</a:t>
            </a:r>
          </a:p>
        </p:txBody>
      </p:sp>
      <p:pic>
        <p:nvPicPr>
          <p:cNvPr id="51207" name="droppedImage.pdf"/>
          <p:cNvPicPr>
            <a:picLocks noChangeAspect="1" noChangeArrowheads="1"/>
          </p:cNvPicPr>
          <p:nvPr/>
        </p:nvPicPr>
        <p:blipFill>
          <a:blip r:embed="rId2" cstate="print"/>
          <a:srcRect/>
          <a:stretch>
            <a:fillRect/>
          </a:stretch>
        </p:blipFill>
        <p:spPr bwMode="auto">
          <a:xfrm>
            <a:off x="204267" y="5214938"/>
            <a:ext cx="629543" cy="507876"/>
          </a:xfrm>
          <a:prstGeom prst="rect">
            <a:avLst/>
          </a:prstGeom>
          <a:ln>
            <a:headEnd/>
            <a:tailEnd/>
          </a:ln>
        </p:spPr>
        <p:style>
          <a:lnRef idx="1">
            <a:schemeClr val="accent1"/>
          </a:lnRef>
          <a:fillRef idx="2">
            <a:schemeClr val="accent1"/>
          </a:fillRef>
          <a:effectRef idx="1">
            <a:schemeClr val="accent1"/>
          </a:effectRef>
          <a:fontRef idx="minor">
            <a:schemeClr val="dk1"/>
          </a:fontRef>
        </p:style>
      </p:pic>
      <p:sp>
        <p:nvSpPr>
          <p:cNvPr id="399" name="Shape 399"/>
          <p:cNvSpPr/>
          <p:nvPr/>
        </p:nvSpPr>
        <p:spPr>
          <a:xfrm>
            <a:off x="1222252" y="4278437"/>
            <a:ext cx="7721947" cy="381639"/>
          </a:xfrm>
          <a:prstGeom prst="rect">
            <a:avLst/>
          </a:prstGeom>
          <a:ln/>
          <a:extLst>
            <a:ext uri="{C572A759-6A51-4108-AA02-DFA0A04FC94B}"/>
          </a:extLst>
        </p:spPr>
        <p:style>
          <a:lnRef idx="1">
            <a:schemeClr val="accent1"/>
          </a:lnRef>
          <a:fillRef idx="2">
            <a:schemeClr val="accent1"/>
          </a:fillRef>
          <a:effectRef idx="1">
            <a:schemeClr val="accent1"/>
          </a:effectRef>
          <a:fontRef idx="minor">
            <a:schemeClr val="dk1"/>
          </a:fontRef>
        </p:style>
        <p:txBody>
          <a:bodyPr lIns="38098" tIns="38098" rIns="38098" bIns="38098">
            <a:spAutoFit/>
          </a:bodyPr>
          <a:lstStyle/>
          <a:p>
            <a:pPr defTabSz="642915">
              <a:lnSpc>
                <a:spcPct val="90000"/>
              </a:lnSpc>
              <a:spcBef>
                <a:spcPts val="562"/>
              </a:spcBef>
              <a:buClr>
                <a:srgbClr val="4180FF"/>
              </a:buClr>
              <a:defRPr sz="1800"/>
            </a:pPr>
            <a:r>
              <a:rPr sz="2200" b="1" kern="0" spc="-75" dirty="0">
                <a:uFill>
                  <a:solidFill>
                    <a:srgbClr val="FFFFFF"/>
                  </a:solidFill>
                </a:uFill>
                <a:latin typeface="Algerian" pitchFamily="82" charset="0"/>
                <a:ea typeface="Helvetica"/>
                <a:cs typeface="Helvetica"/>
                <a:sym typeface="Helvetica"/>
              </a:rPr>
              <a:t>If it sounds too good to be true,</a:t>
            </a:r>
            <a:r>
              <a:rPr lang="en-IN" sz="2200" b="1" kern="0" spc="-75" dirty="0">
                <a:uFill>
                  <a:solidFill>
                    <a:srgbClr val="FFFFFF"/>
                  </a:solidFill>
                </a:uFill>
                <a:latin typeface="Algerian" pitchFamily="82" charset="0"/>
                <a:ea typeface="Helvetica"/>
                <a:cs typeface="Helvetica"/>
                <a:sym typeface="Helvetica"/>
              </a:rPr>
              <a:t> </a:t>
            </a:r>
            <a:r>
              <a:rPr sz="2200" b="1" kern="0" spc="-75" dirty="0">
                <a:uFill>
                  <a:solidFill>
                    <a:srgbClr val="FFFFFF"/>
                  </a:solidFill>
                </a:uFill>
                <a:latin typeface="Algerian" pitchFamily="82" charset="0"/>
                <a:ea typeface="Helvetica"/>
                <a:cs typeface="Helvetica"/>
                <a:sym typeface="Helvetica"/>
              </a:rPr>
              <a:t>it probably is</a:t>
            </a:r>
            <a:r>
              <a:rPr lang="en-IN" sz="2200" b="1" kern="0" spc="-75" dirty="0">
                <a:uFill>
                  <a:solidFill>
                    <a:srgbClr val="FFFFFF"/>
                  </a:solidFill>
                </a:uFill>
                <a:latin typeface="Algerian" pitchFamily="82" charset="0"/>
                <a:ea typeface="Helvetica"/>
                <a:cs typeface="Helvetica"/>
                <a:sym typeface="Helvetica"/>
              </a:rPr>
              <a:t> NOT </a:t>
            </a:r>
            <a:endParaRPr sz="2200" b="1" kern="0" spc="-75" dirty="0">
              <a:uFill>
                <a:solidFill>
                  <a:srgbClr val="FFFFFF"/>
                </a:solidFill>
              </a:uFill>
              <a:latin typeface="Algerian" pitchFamily="82" charset="0"/>
              <a:ea typeface="Helvetica"/>
              <a:cs typeface="Helvetica"/>
              <a:sym typeface="Helvetica"/>
            </a:endParaRPr>
          </a:p>
        </p:txBody>
      </p:sp>
      <p:pic>
        <p:nvPicPr>
          <p:cNvPr id="51209" name="droppedImage.pdf"/>
          <p:cNvPicPr>
            <a:picLocks noChangeAspect="1" noChangeArrowheads="1"/>
          </p:cNvPicPr>
          <p:nvPr/>
        </p:nvPicPr>
        <p:blipFill>
          <a:blip r:embed="rId2" cstate="print"/>
          <a:srcRect/>
          <a:stretch>
            <a:fillRect/>
          </a:stretch>
        </p:blipFill>
        <p:spPr bwMode="auto">
          <a:xfrm>
            <a:off x="226591" y="4231556"/>
            <a:ext cx="629543" cy="507876"/>
          </a:xfrm>
          <a:prstGeom prst="rect">
            <a:avLst/>
          </a:prstGeom>
          <a:ln>
            <a:headEnd/>
            <a:tailEnd/>
          </a:ln>
        </p:spPr>
        <p:style>
          <a:lnRef idx="1">
            <a:schemeClr val="accent1"/>
          </a:lnRef>
          <a:fillRef idx="2">
            <a:schemeClr val="accent1"/>
          </a:fillRef>
          <a:effectRef idx="1">
            <a:schemeClr val="accent1"/>
          </a:effectRef>
          <a:fontRef idx="minor">
            <a:schemeClr val="dk1"/>
          </a:fontRef>
        </p:style>
      </p:pic>
      <p:sp>
        <p:nvSpPr>
          <p:cNvPr id="10" name="Shape 157"/>
          <p:cNvSpPr/>
          <p:nvPr/>
        </p:nvSpPr>
        <p:spPr>
          <a:xfrm>
            <a:off x="594941" y="292447"/>
            <a:ext cx="7956352" cy="1321594"/>
          </a:xfrm>
          <a:prstGeom prst="rect">
            <a:avLst/>
          </a:prstGeom>
          <a:ln/>
          <a:extLst>
            <a:ext uri="{C572A759-6A51-4108-AA02-DFA0A04FC94B}"/>
          </a:extLst>
        </p:spPr>
        <p:style>
          <a:lnRef idx="1">
            <a:schemeClr val="accent3"/>
          </a:lnRef>
          <a:fillRef idx="2">
            <a:schemeClr val="accent3"/>
          </a:fillRef>
          <a:effectRef idx="1">
            <a:schemeClr val="accent3"/>
          </a:effectRef>
          <a:fontRef idx="minor">
            <a:schemeClr val="dk1"/>
          </a:fontRef>
        </p:style>
        <p:txBody>
          <a:bodyPr wrap="none" lIns="38098" tIns="38098" rIns="38098" bIns="38098">
            <a:spAutoFit/>
          </a:bodyPr>
          <a:lstStyle>
            <a:lvl1pPr algn="l" defTabSz="914400">
              <a:buClr>
                <a:srgbClr val="000000"/>
              </a:buClr>
              <a:defRPr sz="55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8100" b="1" kern="0" dirty="0">
                <a:solidFill>
                  <a:srgbClr val="000000"/>
                </a:solidFill>
                <a:uFillTx/>
                <a:latin typeface="Cooper Black" pitchFamily="18" charset="0"/>
              </a:rPr>
              <a:t>Steps to Safety</a:t>
            </a:r>
          </a:p>
        </p:txBody>
      </p:sp>
    </p:spTree>
  </p:cSld>
  <p:clrMapOvr>
    <a:masterClrMapping/>
  </p:clrMapOvr>
  <p:transition>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0"/>
                                  </p:iterate>
                                  <p:childTnLst>
                                    <p:set>
                                      <p:cBhvr>
                                        <p:cTn id="6" fill="hold"/>
                                        <p:tgtEl>
                                          <p:spTgt spid="39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type="lt">
                                    <p:tmAbs val="0"/>
                                  </p:iterate>
                                  <p:childTnLst>
                                    <p:set>
                                      <p:cBhvr>
                                        <p:cTn id="9" fill="hold"/>
                                        <p:tgtEl>
                                          <p:spTgt spid="393"/>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type="lt">
                                    <p:tmAbs val="0"/>
                                  </p:iterate>
                                  <p:childTnLst>
                                    <p:set>
                                      <p:cBhvr>
                                        <p:cTn id="12" fill="hold"/>
                                        <p:tgtEl>
                                          <p:spTgt spid="399"/>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type="lt">
                                    <p:tmAbs val="0"/>
                                  </p:iterate>
                                  <p:childTnLst>
                                    <p:set>
                                      <p:cBhvr>
                                        <p:cTn id="15" fill="hold"/>
                                        <p:tgtEl>
                                          <p:spTgt spid="3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advAuto="0"/>
      <p:bldP spid="395" grpId="0" animBg="1" advAuto="0"/>
      <p:bldP spid="397" grpId="0" animBg="1" advAuto="0"/>
      <p:bldP spid="399" grpId="0" animBg="1" advAuto="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203"/>
          <p:cNvSpPr/>
          <p:nvPr/>
        </p:nvSpPr>
        <p:spPr>
          <a:xfrm>
            <a:off x="1683246" y="243334"/>
            <a:ext cx="5947172" cy="1321594"/>
          </a:xfrm>
          <a:prstGeom prst="rect">
            <a:avLst/>
          </a:prstGeom>
          <a:ln w="12700">
            <a:miter lim="400000"/>
          </a:ln>
          <a:extLst>
            <a:ext uri="{C572A759-6A51-4108-AA02-DFA0A04FC94B}"/>
          </a:extLst>
        </p:spPr>
        <p:txBody>
          <a:bodyPr wrap="none" lIns="38098" tIns="38098" rIns="38098" bIns="38098">
            <a:spAutoFit/>
          </a:bodyPr>
          <a:lstStyle>
            <a:lvl1pPr algn="l" defTabSz="914400">
              <a:buClr>
                <a:srgbClr val="000000"/>
              </a:buClr>
              <a:defRPr sz="10400">
                <a:solidFill>
                  <a:srgbClr val="FFFFFF"/>
                </a:solidFill>
                <a:uFill>
                  <a:solidFill>
                    <a:srgbClr val="FFFFFF"/>
                  </a:solidFill>
                </a:uFill>
                <a:latin typeface="Helvetica"/>
                <a:ea typeface="Helvetica"/>
                <a:cs typeface="Helvetica"/>
                <a:sym typeface="Helvetica"/>
              </a:defRPr>
            </a:lvl1pPr>
          </a:lstStyle>
          <a:p>
            <a:pPr>
              <a:defRPr sz="1800">
                <a:solidFill>
                  <a:srgbClr val="000000"/>
                </a:solidFill>
                <a:uFillTx/>
              </a:defRPr>
            </a:pPr>
            <a:r>
              <a:rPr sz="8100" b="1" kern="0" dirty="0">
                <a:solidFill>
                  <a:srgbClr val="000000"/>
                </a:solidFill>
                <a:uFillTx/>
                <a:latin typeface="Cooper Black" pitchFamily="18" charset="0"/>
              </a:rPr>
              <a:t>Game Time</a:t>
            </a:r>
          </a:p>
        </p:txBody>
      </p:sp>
      <p:grpSp>
        <p:nvGrpSpPr>
          <p:cNvPr id="2" name="Group 206"/>
          <p:cNvGrpSpPr>
            <a:grpSpLocks/>
          </p:cNvGrpSpPr>
          <p:nvPr/>
        </p:nvGrpSpPr>
        <p:grpSpPr bwMode="auto">
          <a:xfrm>
            <a:off x="1752451" y="2292697"/>
            <a:ext cx="2248049" cy="3305101"/>
            <a:chOff x="0" y="0"/>
            <a:chExt cx="3197014" cy="4701491"/>
          </a:xfrm>
        </p:grpSpPr>
        <p:pic>
          <p:nvPicPr>
            <p:cNvPr id="51207" name="TalkBubbleGuy-white.png"/>
            <p:cNvPicPr>
              <a:picLocks noChangeAspect="1" noChangeArrowheads="1"/>
            </p:cNvPicPr>
            <p:nvPr/>
          </p:nvPicPr>
          <p:blipFill>
            <a:blip r:embed="rId2" cstate="print"/>
            <a:srcRect/>
            <a:stretch>
              <a:fillRect/>
            </a:stretch>
          </p:blipFill>
          <p:spPr bwMode="auto">
            <a:xfrm>
              <a:off x="0" y="0"/>
              <a:ext cx="3197014" cy="4701491"/>
            </a:xfrm>
            <a:prstGeom prst="rect">
              <a:avLst/>
            </a:prstGeom>
            <a:noFill/>
            <a:ln w="12700">
              <a:noFill/>
              <a:miter lim="400000"/>
              <a:headEnd/>
              <a:tailEnd/>
            </a:ln>
          </p:spPr>
        </p:pic>
        <p:sp>
          <p:nvSpPr>
            <p:cNvPr id="12" name="Shape 205"/>
            <p:cNvSpPr/>
            <p:nvPr/>
          </p:nvSpPr>
          <p:spPr>
            <a:xfrm>
              <a:off x="431772" y="2240393"/>
              <a:ext cx="2373750" cy="1512878"/>
            </a:xfrm>
            <a:prstGeom prst="rect">
              <a:avLst/>
            </a:prstGeom>
            <a:noFill/>
            <a:ln w="12700" cap="flat">
              <a:noFill/>
              <a:miter lim="400000"/>
            </a:ln>
            <a:effectLst/>
            <a:extLst>
              <a:ext uri="{C572A759-6A51-4108-AA02-DFA0A04FC94B}"/>
            </a:extLst>
          </p:spPr>
          <p:txBody>
            <a:bodyPr wrap="none" lIns="54186" tIns="54186" rIns="54186" bIns="54186">
              <a:spAutoFit/>
            </a:bodyPr>
            <a:lstStyle>
              <a:lvl1pPr defTabSz="914400">
                <a:buClr>
                  <a:srgbClr val="000000"/>
                </a:buClr>
                <a:defRPr sz="9000" b="1">
                  <a:solidFill>
                    <a:srgbClr val="008F00"/>
                  </a:solidFill>
                  <a:uFill>
                    <a:solidFill>
                      <a:srgbClr val="008F00"/>
                    </a:solidFill>
                  </a:uFill>
                  <a:latin typeface="Helvetica"/>
                  <a:ea typeface="Helvetica"/>
                  <a:cs typeface="Helvetica"/>
                  <a:sym typeface="Helvetica"/>
                </a:defRPr>
              </a:lvl1pPr>
            </a:lstStyle>
            <a:p>
              <a:pPr algn="ctr">
                <a:defRPr sz="1800" b="0">
                  <a:solidFill>
                    <a:srgbClr val="000000"/>
                  </a:solidFill>
                  <a:uFillTx/>
                </a:defRPr>
              </a:pPr>
              <a:r>
                <a:rPr sz="6200" b="0" kern="0" dirty="0">
                  <a:solidFill>
                    <a:srgbClr val="000000"/>
                  </a:solidFill>
                  <a:uFillTx/>
                  <a:latin typeface="Impact" pitchFamily="34" charset="0"/>
                </a:rPr>
                <a:t>TRUE</a:t>
              </a:r>
            </a:p>
          </p:txBody>
        </p:sp>
      </p:grpSp>
      <p:grpSp>
        <p:nvGrpSpPr>
          <p:cNvPr id="3" name="Group 209"/>
          <p:cNvGrpSpPr>
            <a:grpSpLocks/>
          </p:cNvGrpSpPr>
          <p:nvPr/>
        </p:nvGrpSpPr>
        <p:grpSpPr bwMode="auto">
          <a:xfrm>
            <a:off x="5155779" y="2292697"/>
            <a:ext cx="2248049" cy="3305101"/>
            <a:chOff x="0" y="0"/>
            <a:chExt cx="3197014" cy="4701491"/>
          </a:xfrm>
        </p:grpSpPr>
        <p:pic>
          <p:nvPicPr>
            <p:cNvPr id="51205" name="TalkBubbleGuy-white.png"/>
            <p:cNvPicPr>
              <a:picLocks noChangeAspect="1" noChangeArrowheads="1"/>
            </p:cNvPicPr>
            <p:nvPr/>
          </p:nvPicPr>
          <p:blipFill>
            <a:blip r:embed="rId2" cstate="print"/>
            <a:srcRect/>
            <a:stretch>
              <a:fillRect/>
            </a:stretch>
          </p:blipFill>
          <p:spPr bwMode="auto">
            <a:xfrm>
              <a:off x="0" y="0"/>
              <a:ext cx="3197014" cy="4701491"/>
            </a:xfrm>
            <a:prstGeom prst="rect">
              <a:avLst/>
            </a:prstGeom>
            <a:noFill/>
            <a:ln w="12700">
              <a:noFill/>
              <a:miter lim="400000"/>
              <a:headEnd/>
              <a:tailEnd/>
            </a:ln>
          </p:spPr>
        </p:pic>
        <p:sp>
          <p:nvSpPr>
            <p:cNvPr id="15" name="Shape 208"/>
            <p:cNvSpPr/>
            <p:nvPr/>
          </p:nvSpPr>
          <p:spPr>
            <a:xfrm>
              <a:off x="344464" y="2240393"/>
              <a:ext cx="2499130" cy="1512878"/>
            </a:xfrm>
            <a:prstGeom prst="rect">
              <a:avLst/>
            </a:prstGeom>
            <a:noFill/>
            <a:ln w="12700" cap="flat">
              <a:noFill/>
              <a:miter lim="400000"/>
            </a:ln>
            <a:effectLst/>
            <a:extLst>
              <a:ext uri="{C572A759-6A51-4108-AA02-DFA0A04FC94B}"/>
            </a:extLst>
          </p:spPr>
          <p:txBody>
            <a:bodyPr wrap="none" lIns="54186" tIns="54186" rIns="54186" bIns="54186">
              <a:spAutoFit/>
            </a:bodyPr>
            <a:lstStyle>
              <a:lvl1pPr defTabSz="914400">
                <a:buClr>
                  <a:srgbClr val="000000"/>
                </a:buClr>
                <a:defRPr sz="9000" b="1" spc="-180">
                  <a:solidFill>
                    <a:srgbClr val="D51D00"/>
                  </a:solidFill>
                  <a:uFill>
                    <a:solidFill>
                      <a:srgbClr val="D51D00"/>
                    </a:solidFill>
                  </a:uFill>
                  <a:latin typeface="Helvetica"/>
                  <a:ea typeface="Helvetica"/>
                  <a:cs typeface="Helvetica"/>
                  <a:sym typeface="Helvetica"/>
                </a:defRPr>
              </a:lvl1pPr>
            </a:lstStyle>
            <a:p>
              <a:pPr algn="ctr">
                <a:defRPr sz="1800" b="0">
                  <a:solidFill>
                    <a:srgbClr val="000000"/>
                  </a:solidFill>
                  <a:uFillTx/>
                </a:defRPr>
              </a:pPr>
              <a:r>
                <a:rPr sz="6200" b="0" kern="0" dirty="0">
                  <a:solidFill>
                    <a:srgbClr val="000000"/>
                  </a:solidFill>
                  <a:uFillTx/>
                  <a:latin typeface="Impact" pitchFamily="34" charset="0"/>
                </a:rPr>
                <a:t>FALSE</a:t>
              </a:r>
            </a:p>
          </p:txBody>
        </p:sp>
      </p:grpSp>
    </p:spTree>
  </p:cSld>
  <p:clrMapOvr>
    <a:masterClrMapping/>
  </p:clrMapOvr>
  <p:transition>
    <p:push dir="u"/>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2000" fill="hold"/>
                                        <p:tgtEl>
                                          <p:spTgt spid="2"/>
                                        </p:tgtEl>
                                        <p:attrNameLst>
                                          <p:attrName>ppt_x</p:attrName>
                                        </p:attrNameLst>
                                      </p:cBhvr>
                                      <p:tavLst>
                                        <p:tav tm="0">
                                          <p:val>
                                            <p:strVal val="#ppt_x"/>
                                          </p:val>
                                        </p:tav>
                                        <p:tav tm="100000">
                                          <p:val>
                                            <p:strVal val="#ppt_x"/>
                                          </p:val>
                                        </p:tav>
                                      </p:tavLst>
                                    </p:anim>
                                    <p:anim calcmode="lin" valueType="num">
                                      <p:cBhvr>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1" fill="hold" grpId="0" nodeType="afterEffect">
                                  <p:stCondLst>
                                    <p:cond delay="0"/>
                                  </p:stCondLst>
                                  <p:iterate>
                                    <p:tmAbs val="0"/>
                                  </p:iterate>
                                  <p:childTnLst>
                                    <p:set>
                                      <p:cBhvr>
                                        <p:cTn id="11" fill="hold"/>
                                        <p:tgtEl>
                                          <p:spTgt spid="3"/>
                                        </p:tgtEl>
                                        <p:attrNameLst>
                                          <p:attrName>style.visibility</p:attrName>
                                        </p:attrNameLst>
                                      </p:cBhvr>
                                      <p:to>
                                        <p:strVal val="visible"/>
                                      </p:to>
                                    </p:set>
                                    <p:anim calcmode="lin" valueType="num">
                                      <p:cBhvr>
                                        <p:cTn id="12" dur="2000" fill="hold"/>
                                        <p:tgtEl>
                                          <p:spTgt spid="3"/>
                                        </p:tgtEl>
                                        <p:attrNameLst>
                                          <p:attrName>ppt_x</p:attrName>
                                        </p:attrNameLst>
                                      </p:cBhvr>
                                      <p:tavLst>
                                        <p:tav tm="0">
                                          <p:val>
                                            <p:strVal val="#ppt_x"/>
                                          </p:val>
                                        </p:tav>
                                        <p:tav tm="100000">
                                          <p:val>
                                            <p:strVal val="#ppt_x"/>
                                          </p:val>
                                        </p:tav>
                                      </p:tavLst>
                                    </p:anim>
                                    <p:anim calcmode="lin" valueType="num">
                                      <p:cBhvr>
                                        <p:cTn id="13"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2"/>
          <p:cNvGrpSpPr>
            <a:grpSpLocks/>
          </p:cNvGrpSpPr>
          <p:nvPr/>
        </p:nvGrpSpPr>
        <p:grpSpPr bwMode="auto">
          <a:xfrm>
            <a:off x="1029147" y="1910953"/>
            <a:ext cx="7047757" cy="3289475"/>
            <a:chOff x="0" y="17316"/>
            <a:chExt cx="10024534" cy="4678117"/>
          </a:xfrm>
        </p:grpSpPr>
        <p:pic>
          <p:nvPicPr>
            <p:cNvPr id="52227" name="TalkBubble.png"/>
            <p:cNvPicPr>
              <a:picLocks noChangeAspect="1" noChangeArrowheads="1"/>
            </p:cNvPicPr>
            <p:nvPr/>
          </p:nvPicPr>
          <p:blipFill>
            <a:blip r:embed="rId2" cstate="print"/>
            <a:srcRect/>
            <a:stretch>
              <a:fillRect/>
            </a:stretch>
          </p:blipFill>
          <p:spPr bwMode="auto">
            <a:xfrm>
              <a:off x="0" y="17316"/>
              <a:ext cx="10024534" cy="4678117"/>
            </a:xfrm>
            <a:prstGeom prst="rect">
              <a:avLst/>
            </a:prstGeom>
            <a:noFill/>
            <a:ln w="12700">
              <a:noFill/>
              <a:miter lim="400000"/>
              <a:headEnd/>
              <a:tailEnd/>
            </a:ln>
          </p:spPr>
        </p:pic>
        <p:sp>
          <p:nvSpPr>
            <p:cNvPr id="411" name="Shape 411"/>
            <p:cNvSpPr/>
            <p:nvPr/>
          </p:nvSpPr>
          <p:spPr>
            <a:xfrm>
              <a:off x="396917" y="87162"/>
              <a:ext cx="9284680" cy="3602136"/>
            </a:xfrm>
            <a:prstGeom prst="rect">
              <a:avLst/>
            </a:prstGeom>
            <a:noFill/>
            <a:ln w="12700" cap="flat">
              <a:noFill/>
              <a:round/>
            </a:ln>
            <a:effectLst/>
            <a:extLst>
              <a:ext uri="{C572A759-6A51-4108-AA02-DFA0A04FC94B}"/>
            </a:extLst>
          </p:spPr>
          <p:txBody>
            <a:bodyPr lIns="126435" tIns="126435" rIns="126435" bIns="126435" anchor="ctr">
              <a:spAutoFit/>
            </a:bodyPr>
            <a:lstStyle/>
            <a:p>
              <a:pPr algn="ctr" defTabSz="642915">
                <a:buClr>
                  <a:srgbClr val="000000"/>
                </a:buClr>
                <a:defRPr sz="1800"/>
              </a:pPr>
              <a:r>
                <a:rPr sz="3700" b="1" kern="0">
                  <a:solidFill>
                    <a:srgbClr val="3F68DA"/>
                  </a:solidFill>
                  <a:uFill>
                    <a:solidFill>
                      <a:srgbClr val="3F68DA"/>
                    </a:solidFill>
                  </a:uFill>
                  <a:latin typeface="Helvetica"/>
                  <a:ea typeface="Helvetica"/>
                  <a:cs typeface="Helvetica"/>
                  <a:sym typeface="Helvetica"/>
                </a:rPr>
                <a:t>True or False:</a:t>
              </a:r>
            </a:p>
            <a:p>
              <a:pPr algn="ctr" defTabSz="642915">
                <a:buClr>
                  <a:srgbClr val="000000"/>
                </a:buClr>
                <a:defRPr sz="1800"/>
              </a:pPr>
              <a:r>
                <a:rPr sz="3700" kern="0">
                  <a:solidFill>
                    <a:srgbClr val="3F68DA"/>
                  </a:solidFill>
                  <a:uFill>
                    <a:solidFill>
                      <a:srgbClr val="3F68DA"/>
                    </a:solidFill>
                  </a:uFill>
                  <a:latin typeface="Helvetica"/>
                  <a:ea typeface="Helvetica"/>
                  <a:cs typeface="Helvetica"/>
                  <a:sym typeface="Helvetica"/>
                </a:rPr>
                <a:t>It is safe to use a real person information for an online character.</a:t>
              </a:r>
            </a:p>
          </p:txBody>
        </p:sp>
      </p:grpSp>
    </p:spTree>
  </p:cSld>
  <p:clrMapOvr>
    <a:masterClrMapping/>
  </p:clrMapOvr>
  <p:transition>
    <p:push/>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6"/>
          <p:cNvGrpSpPr>
            <a:grpSpLocks/>
          </p:cNvGrpSpPr>
          <p:nvPr/>
        </p:nvGrpSpPr>
        <p:grpSpPr bwMode="auto">
          <a:xfrm>
            <a:off x="3441279" y="1745754"/>
            <a:ext cx="2248049" cy="3306217"/>
            <a:chOff x="0" y="0"/>
            <a:chExt cx="3197014" cy="4701491"/>
          </a:xfrm>
        </p:grpSpPr>
        <p:pic>
          <p:nvPicPr>
            <p:cNvPr id="53251" name="TalkBubbleGuy-white.png"/>
            <p:cNvPicPr>
              <a:picLocks noChangeAspect="1" noChangeArrowheads="1"/>
            </p:cNvPicPr>
            <p:nvPr/>
          </p:nvPicPr>
          <p:blipFill>
            <a:blip r:embed="rId2" cstate="print"/>
            <a:srcRect/>
            <a:stretch>
              <a:fillRect/>
            </a:stretch>
          </p:blipFill>
          <p:spPr bwMode="auto">
            <a:xfrm>
              <a:off x="0" y="0"/>
              <a:ext cx="3197014" cy="4701491"/>
            </a:xfrm>
            <a:prstGeom prst="rect">
              <a:avLst/>
            </a:prstGeom>
            <a:noFill/>
            <a:ln w="12700">
              <a:noFill/>
              <a:miter lim="400000"/>
              <a:headEnd/>
              <a:tailEnd/>
            </a:ln>
          </p:spPr>
        </p:pic>
        <p:sp>
          <p:nvSpPr>
            <p:cNvPr id="415" name="Shape 415"/>
            <p:cNvSpPr/>
            <p:nvPr/>
          </p:nvSpPr>
          <p:spPr>
            <a:xfrm>
              <a:off x="515903" y="2239637"/>
              <a:ext cx="2218731" cy="1271653"/>
            </a:xfrm>
            <a:prstGeom prst="rect">
              <a:avLst/>
            </a:prstGeom>
            <a:noFill/>
            <a:ln w="12700" cap="flat">
              <a:noFill/>
              <a:miter lim="400000"/>
            </a:ln>
            <a:effectLst/>
            <a:extLst>
              <a:ext uri="{C572A759-6A51-4108-AA02-DFA0A04FC94B}"/>
            </a:extLst>
          </p:spPr>
          <p:txBody>
            <a:bodyPr wrap="none" lIns="54186" tIns="54186" rIns="54186" bIns="54186">
              <a:spAutoFit/>
            </a:bodyPr>
            <a:lstStyle>
              <a:lvl1pPr defTabSz="914400">
                <a:buClr>
                  <a:srgbClr val="000000"/>
                </a:buClr>
                <a:defRPr sz="9000" b="1">
                  <a:solidFill>
                    <a:srgbClr val="D51D00"/>
                  </a:solidFill>
                  <a:uFill>
                    <a:solidFill>
                      <a:srgbClr val="D51D00"/>
                    </a:solidFill>
                  </a:uFill>
                  <a:latin typeface="Helvetica"/>
                  <a:ea typeface="Helvetica"/>
                  <a:cs typeface="Helvetica"/>
                  <a:sym typeface="Helvetica"/>
                </a:defRPr>
              </a:lvl1pPr>
            </a:lstStyle>
            <a:p>
              <a:pPr algn="ctr">
                <a:defRPr sz="1800" b="0">
                  <a:solidFill>
                    <a:srgbClr val="000000"/>
                  </a:solidFill>
                  <a:uFillTx/>
                </a:defRPr>
              </a:pPr>
              <a:r>
                <a:rPr sz="5100" b="0" kern="0" dirty="0">
                  <a:solidFill>
                    <a:srgbClr val="000000"/>
                  </a:solidFill>
                  <a:uFillTx/>
                  <a:latin typeface="Impact" pitchFamily="34" charset="0"/>
                </a:rPr>
                <a:t>FALSE</a:t>
              </a:r>
            </a:p>
          </p:txBody>
        </p:sp>
      </p:grpSp>
    </p:spTree>
  </p:cSld>
  <p:clrMapOvr>
    <a:masterClrMapping/>
  </p:clrMapOvr>
  <p:transition>
    <p:push/>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2000" fill="hold"/>
                                        <p:tgtEl>
                                          <p:spTgt spid="2"/>
                                        </p:tgtEl>
                                        <p:attrNameLst>
                                          <p:attrName>ppt_x</p:attrName>
                                        </p:attrNameLst>
                                      </p:cBhvr>
                                      <p:tavLst>
                                        <p:tav tm="0">
                                          <p:val>
                                            <p:strVal val="#ppt_x"/>
                                          </p:val>
                                        </p:tav>
                                        <p:tav tm="100000">
                                          <p:val>
                                            <p:strVal val="#ppt_x"/>
                                          </p:val>
                                        </p:tav>
                                      </p:tavLst>
                                    </p:anim>
                                    <p:anim calcmode="lin" valueType="num">
                                      <p:cBhvr>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20"/>
          <p:cNvGrpSpPr>
            <a:grpSpLocks/>
          </p:cNvGrpSpPr>
          <p:nvPr/>
        </p:nvGrpSpPr>
        <p:grpSpPr bwMode="auto">
          <a:xfrm>
            <a:off x="1067098" y="1408658"/>
            <a:ext cx="7009805" cy="4040684"/>
            <a:chOff x="0" y="-992976"/>
            <a:chExt cx="9970347" cy="5746142"/>
          </a:xfrm>
        </p:grpSpPr>
        <p:pic>
          <p:nvPicPr>
            <p:cNvPr id="54275" name="TalkBubble.png"/>
            <p:cNvPicPr>
              <a:picLocks noChangeAspect="1" noChangeArrowheads="1"/>
            </p:cNvPicPr>
            <p:nvPr/>
          </p:nvPicPr>
          <p:blipFill>
            <a:blip r:embed="rId2" cstate="print"/>
            <a:srcRect/>
            <a:stretch>
              <a:fillRect/>
            </a:stretch>
          </p:blipFill>
          <p:spPr bwMode="auto">
            <a:xfrm>
              <a:off x="0" y="17223"/>
              <a:ext cx="9970348" cy="4652830"/>
            </a:xfrm>
            <a:prstGeom prst="rect">
              <a:avLst/>
            </a:prstGeom>
            <a:noFill/>
            <a:ln w="12700">
              <a:noFill/>
              <a:miter lim="400000"/>
              <a:headEnd/>
              <a:tailEnd/>
            </a:ln>
          </p:spPr>
        </p:pic>
        <p:sp>
          <p:nvSpPr>
            <p:cNvPr id="419" name="Shape 419"/>
            <p:cNvSpPr/>
            <p:nvPr/>
          </p:nvSpPr>
          <p:spPr>
            <a:xfrm>
              <a:off x="3175" y="-992976"/>
              <a:ext cx="9892553" cy="5746142"/>
            </a:xfrm>
            <a:prstGeom prst="rect">
              <a:avLst/>
            </a:prstGeom>
            <a:noFill/>
            <a:ln w="12700" cap="flat">
              <a:noFill/>
              <a:round/>
            </a:ln>
            <a:effectLst/>
            <a:extLst>
              <a:ext uri="{C572A759-6A51-4108-AA02-DFA0A04FC94B}"/>
            </a:extLst>
          </p:spPr>
          <p:txBody>
            <a:bodyPr lIns="126435" tIns="126435" rIns="126435" bIns="126435" anchor="ctr"/>
            <a:lstStyle>
              <a:lvl1pPr defTabSz="914400">
                <a:buClr>
                  <a:srgbClr val="000000"/>
                </a:buClr>
                <a:buFont typeface="Helvetica"/>
                <a:defRPr sz="5800" spc="-116">
                  <a:solidFill>
                    <a:srgbClr val="4180FF"/>
                  </a:solidFill>
                  <a:uFill>
                    <a:solidFill>
                      <a:srgbClr val="4180FF"/>
                    </a:solidFill>
                  </a:uFill>
                  <a:latin typeface="Helvetica"/>
                  <a:ea typeface="Helvetica"/>
                  <a:cs typeface="Helvetica"/>
                  <a:sym typeface="Helvetica"/>
                </a:defRPr>
              </a:lvl1pPr>
            </a:lstStyle>
            <a:p>
              <a:pPr algn="ctr">
                <a:defRPr sz="1800" spc="0">
                  <a:solidFill>
                    <a:srgbClr val="000000"/>
                  </a:solidFill>
                  <a:uFillTx/>
                </a:defRPr>
              </a:pPr>
              <a:r>
                <a:rPr sz="4600" kern="0" spc="0" dirty="0">
                  <a:solidFill>
                    <a:srgbClr val="000000"/>
                  </a:solidFill>
                  <a:uFillTx/>
                </a:rPr>
                <a:t>It is ok to respond to a greeting card from a “secret admirer”</a:t>
              </a:r>
            </a:p>
          </p:txBody>
        </p:sp>
      </p:grpSp>
    </p:spTree>
  </p:cSld>
  <p:clrMapOvr>
    <a:masterClrMapping/>
  </p:clrMapOvr>
  <p:transition>
    <p:push/>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24"/>
          <p:cNvGrpSpPr>
            <a:grpSpLocks/>
          </p:cNvGrpSpPr>
          <p:nvPr/>
        </p:nvGrpSpPr>
        <p:grpSpPr bwMode="auto">
          <a:xfrm>
            <a:off x="3441279" y="1745754"/>
            <a:ext cx="2248049" cy="3306217"/>
            <a:chOff x="0" y="0"/>
            <a:chExt cx="3197014" cy="4701491"/>
          </a:xfrm>
        </p:grpSpPr>
        <p:pic>
          <p:nvPicPr>
            <p:cNvPr id="55299" name="TalkBubbleGuy-white.png"/>
            <p:cNvPicPr>
              <a:picLocks noChangeAspect="1" noChangeArrowheads="1"/>
            </p:cNvPicPr>
            <p:nvPr/>
          </p:nvPicPr>
          <p:blipFill>
            <a:blip r:embed="rId2" cstate="print"/>
            <a:srcRect/>
            <a:stretch>
              <a:fillRect/>
            </a:stretch>
          </p:blipFill>
          <p:spPr bwMode="auto">
            <a:xfrm>
              <a:off x="0" y="0"/>
              <a:ext cx="3197014" cy="4701491"/>
            </a:xfrm>
            <a:prstGeom prst="rect">
              <a:avLst/>
            </a:prstGeom>
            <a:noFill/>
            <a:ln w="12700">
              <a:noFill/>
              <a:miter lim="400000"/>
              <a:headEnd/>
              <a:tailEnd/>
            </a:ln>
          </p:spPr>
        </p:pic>
        <p:sp>
          <p:nvSpPr>
            <p:cNvPr id="423" name="Shape 423"/>
            <p:cNvSpPr/>
            <p:nvPr/>
          </p:nvSpPr>
          <p:spPr>
            <a:xfrm>
              <a:off x="401610" y="2239637"/>
              <a:ext cx="2421623" cy="1381068"/>
            </a:xfrm>
            <a:prstGeom prst="rect">
              <a:avLst/>
            </a:prstGeom>
            <a:noFill/>
            <a:ln w="12700" cap="flat">
              <a:noFill/>
              <a:miter lim="400000"/>
            </a:ln>
            <a:effectLst/>
            <a:extLst>
              <a:ext uri="{C572A759-6A51-4108-AA02-DFA0A04FC94B}"/>
            </a:extLst>
          </p:spPr>
          <p:txBody>
            <a:bodyPr wrap="none" lIns="54186" tIns="54186" rIns="54186" bIns="54186">
              <a:spAutoFit/>
            </a:bodyPr>
            <a:lstStyle>
              <a:lvl1pPr defTabSz="914400">
                <a:buClr>
                  <a:srgbClr val="000000"/>
                </a:buClr>
                <a:defRPr sz="9000" b="1">
                  <a:solidFill>
                    <a:srgbClr val="D51D00"/>
                  </a:solidFill>
                  <a:uFill>
                    <a:solidFill>
                      <a:srgbClr val="D51D00"/>
                    </a:solidFill>
                  </a:uFill>
                  <a:latin typeface="Helvetica"/>
                  <a:ea typeface="Helvetica"/>
                  <a:cs typeface="Helvetica"/>
                  <a:sym typeface="Helvetica"/>
                </a:defRPr>
              </a:lvl1pPr>
            </a:lstStyle>
            <a:p>
              <a:pPr algn="ctr">
                <a:defRPr sz="1800" b="0">
                  <a:solidFill>
                    <a:srgbClr val="000000"/>
                  </a:solidFill>
                  <a:uFillTx/>
                </a:defRPr>
              </a:pPr>
              <a:r>
                <a:rPr sz="5600" b="0" kern="0" dirty="0">
                  <a:solidFill>
                    <a:srgbClr val="000000"/>
                  </a:solidFill>
                  <a:uFillTx/>
                  <a:latin typeface="Impact" pitchFamily="34" charset="0"/>
                </a:rPr>
                <a:t>FALSE</a:t>
              </a:r>
            </a:p>
          </p:txBody>
        </p:sp>
      </p:grpSp>
    </p:spTree>
  </p:cSld>
  <p:clrMapOvr>
    <a:masterClrMapping/>
  </p:clrMapOvr>
  <p:transition>
    <p:push/>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2000" fill="hold"/>
                                        <p:tgtEl>
                                          <p:spTgt spid="2"/>
                                        </p:tgtEl>
                                        <p:attrNameLst>
                                          <p:attrName>ppt_x</p:attrName>
                                        </p:attrNameLst>
                                      </p:cBhvr>
                                      <p:tavLst>
                                        <p:tav tm="0">
                                          <p:val>
                                            <p:strVal val="#ppt_x"/>
                                          </p:val>
                                        </p:tav>
                                        <p:tav tm="100000">
                                          <p:val>
                                            <p:strVal val="#ppt_x"/>
                                          </p:val>
                                        </p:tav>
                                      </p:tavLst>
                                    </p:anim>
                                    <p:anim calcmode="lin" valueType="num">
                                      <p:cBhvr>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09600" y="640081"/>
            <a:ext cx="8229600" cy="45719"/>
          </a:xfrm>
          <a:gradFill>
            <a:gsLst>
              <a:gs pos="0">
                <a:srgbClr val="CCAD33"/>
              </a:gs>
              <a:gs pos="80000">
                <a:schemeClr val="accent6">
                  <a:shade val="93000"/>
                  <a:satMod val="130000"/>
                </a:schemeClr>
              </a:gs>
              <a:gs pos="100000">
                <a:schemeClr val="accent6">
                  <a:shade val="94000"/>
                  <a:satMod val="135000"/>
                </a:schemeClr>
              </a:gs>
            </a:gsLst>
          </a:gradFill>
          <a:ln w="12700"/>
          <a:effectLst/>
          <a:extLs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style>
          <a:lnRef idx="0">
            <a:schemeClr val="accent6"/>
          </a:lnRef>
          <a:fillRef idx="3">
            <a:schemeClr val="accent6"/>
          </a:fillRef>
          <a:effectRef idx="3">
            <a:schemeClr val="accent6"/>
          </a:effectRef>
          <a:fontRef idx="minor">
            <a:schemeClr val="lt1"/>
          </a:fontRef>
        </p:style>
        <p:txBody>
          <a:bodyPr>
            <a:noAutofit/>
          </a:bodyPr>
          <a:lstStyle/>
          <a:p>
            <a:pPr eaLnBrk="1" hangingPunct="1"/>
            <a:r>
              <a:rPr lang="en-US" sz="3200" dirty="0" smtClean="0">
                <a:solidFill>
                  <a:schemeClr val="tx1"/>
                </a:solidFill>
                <a:latin typeface="Futura Book" charset="0"/>
                <a:ea typeface="ＭＳ Ｐゴシック" pitchFamily="34" charset="-128"/>
              </a:rPr>
              <a:t>CYBER-SAFETY AT HOME</a:t>
            </a:r>
            <a:r>
              <a:rPr lang="en-US" sz="3200" dirty="0" smtClean="0">
                <a:solidFill>
                  <a:schemeClr val="tx1"/>
                </a:solidFill>
                <a:effectLst>
                  <a:outerShdw blurRad="38100" dist="38100" dir="2700000" algn="tl">
                    <a:srgbClr val="C0C0C0"/>
                  </a:outerShdw>
                </a:effectLst>
                <a:latin typeface="Futura Book" charset="0"/>
                <a:ea typeface="ＭＳ Ｐゴシック" pitchFamily="34" charset="-128"/>
              </a:rPr>
              <a:t/>
            </a:r>
            <a:br>
              <a:rPr lang="en-US" sz="3200" dirty="0" smtClean="0">
                <a:solidFill>
                  <a:schemeClr val="tx1"/>
                </a:solidFill>
                <a:effectLst>
                  <a:outerShdw blurRad="38100" dist="38100" dir="2700000" algn="tl">
                    <a:srgbClr val="C0C0C0"/>
                  </a:outerShdw>
                </a:effectLst>
                <a:latin typeface="Futura Book" charset="0"/>
                <a:ea typeface="ＭＳ Ｐゴシック" pitchFamily="34" charset="-128"/>
              </a:rPr>
            </a:br>
            <a:endParaRPr lang="en-US" sz="3200" dirty="0" smtClean="0">
              <a:solidFill>
                <a:schemeClr val="tx1"/>
              </a:solidFill>
              <a:effectLst>
                <a:outerShdw blurRad="38100" dist="38100" dir="2700000" algn="tl">
                  <a:srgbClr val="C0C0C0"/>
                </a:outerShdw>
              </a:effectLst>
              <a:latin typeface="Futura Book" charset="0"/>
              <a:ea typeface="ＭＳ Ｐゴシック" pitchFamily="34" charset="-128"/>
            </a:endParaRPr>
          </a:p>
        </p:txBody>
      </p:sp>
      <p:sp>
        <p:nvSpPr>
          <p:cNvPr id="3" name="Content Placeholder 2"/>
          <p:cNvSpPr>
            <a:spLocks noGrp="1"/>
          </p:cNvSpPr>
          <p:nvPr>
            <p:ph idx="1"/>
          </p:nvPr>
        </p:nvSpPr>
        <p:spPr>
          <a:xfrm>
            <a:off x="457200" y="914400"/>
            <a:ext cx="8229600" cy="5029200"/>
          </a:xfrm>
        </p:spPr>
        <p:txBody>
          <a:bodyPr rtlCol="0">
            <a:normAutofit/>
          </a:bodyPr>
          <a:lstStyle/>
          <a:p>
            <a:pPr marL="274320" indent="-274320" eaLnBrk="1" fontAlgn="auto" hangingPunct="1">
              <a:spcBef>
                <a:spcPts val="0"/>
              </a:spcBef>
              <a:spcAft>
                <a:spcPts val="0"/>
              </a:spcAft>
              <a:buFont typeface="Wingdings" pitchFamily="2" charset="2"/>
              <a:buChar char="§"/>
              <a:defRPr/>
            </a:pPr>
            <a:r>
              <a:rPr lang="en-US" sz="1800" dirty="0" smtClean="0">
                <a:latin typeface="Futura Book" pitchFamily="34" charset="0"/>
                <a:ea typeface="+mn-ea"/>
              </a:rPr>
              <a:t>Physically secure your computer by using security cables and locking doors and windows in the dorms and off-campus housing.</a:t>
            </a:r>
          </a:p>
          <a:p>
            <a:pPr marL="274320" indent="-274320" eaLnBrk="1" fontAlgn="auto" hangingPunct="1">
              <a:spcBef>
                <a:spcPts val="0"/>
              </a:spcBef>
              <a:spcAft>
                <a:spcPts val="0"/>
              </a:spcAft>
              <a:buFont typeface="Arial" pitchFamily="34" charset="0"/>
              <a:buNone/>
              <a:defRPr/>
            </a:pPr>
            <a:endParaRPr lang="en-US" sz="1800" dirty="0" smtClean="0">
              <a:latin typeface="Futura Book" pitchFamily="34" charset="0"/>
              <a:ea typeface="+mn-ea"/>
            </a:endParaRPr>
          </a:p>
          <a:p>
            <a:pPr marL="274320" indent="-274320" eaLnBrk="1" fontAlgn="auto" hangingPunct="1">
              <a:spcBef>
                <a:spcPts val="0"/>
              </a:spcBef>
              <a:spcAft>
                <a:spcPts val="0"/>
              </a:spcAft>
              <a:buFont typeface="Wingdings" pitchFamily="2" charset="2"/>
              <a:buChar char="§"/>
              <a:defRPr/>
            </a:pPr>
            <a:r>
              <a:rPr lang="en-US" sz="1800" dirty="0" smtClean="0">
                <a:latin typeface="Futura Book" pitchFamily="34" charset="0"/>
                <a:ea typeface="+mn-ea"/>
              </a:rPr>
              <a:t>Avoid leaving your laptop unsupervised and in plain view in the library or coffee house, or in your car, dorm room or home.</a:t>
            </a:r>
          </a:p>
          <a:p>
            <a:pPr marL="274320" indent="-274320" eaLnBrk="1" fontAlgn="auto" hangingPunct="1">
              <a:spcBef>
                <a:spcPts val="0"/>
              </a:spcBef>
              <a:spcAft>
                <a:spcPts val="0"/>
              </a:spcAft>
              <a:buFont typeface="Wingdings" pitchFamily="2" charset="2"/>
              <a:buChar char="§"/>
              <a:defRPr/>
            </a:pPr>
            <a:endParaRPr lang="en-US" sz="1800" dirty="0">
              <a:latin typeface="Futura Book" pitchFamily="34" charset="0"/>
              <a:ea typeface="+mn-ea"/>
            </a:endParaRPr>
          </a:p>
          <a:p>
            <a:pPr marL="274320" indent="-274320" eaLnBrk="1" fontAlgn="auto" hangingPunct="1">
              <a:spcBef>
                <a:spcPts val="0"/>
              </a:spcBef>
              <a:spcAft>
                <a:spcPts val="0"/>
              </a:spcAft>
              <a:buFont typeface="Wingdings" pitchFamily="2" charset="2"/>
              <a:buChar char="§"/>
              <a:defRPr/>
            </a:pPr>
            <a:r>
              <a:rPr lang="en-US" sz="1800" dirty="0" smtClean="0">
                <a:latin typeface="Futura Book" pitchFamily="34" charset="0"/>
                <a:ea typeface="+mn-ea"/>
              </a:rPr>
              <a:t>Set up a user account and password to prevent unauthorized access to your computer files.</a:t>
            </a:r>
          </a:p>
          <a:p>
            <a:pPr marL="274320" indent="-274320" eaLnBrk="1" fontAlgn="auto" hangingPunct="1">
              <a:spcBef>
                <a:spcPts val="0"/>
              </a:spcBef>
              <a:spcAft>
                <a:spcPts val="0"/>
              </a:spcAft>
              <a:buFont typeface="Wingdings" pitchFamily="2" charset="2"/>
              <a:buChar char="§"/>
              <a:defRPr/>
            </a:pPr>
            <a:endParaRPr lang="en-US" sz="1800" dirty="0">
              <a:latin typeface="Futura Book" pitchFamily="34" charset="0"/>
              <a:ea typeface="+mn-ea"/>
            </a:endParaRPr>
          </a:p>
          <a:p>
            <a:pPr marL="274320" indent="-274320" eaLnBrk="1" fontAlgn="auto" hangingPunct="1">
              <a:spcBef>
                <a:spcPts val="0"/>
              </a:spcBef>
              <a:spcAft>
                <a:spcPts val="0"/>
              </a:spcAft>
              <a:buFont typeface="Wingdings" pitchFamily="2" charset="2"/>
              <a:buChar char="§"/>
              <a:defRPr/>
            </a:pPr>
            <a:r>
              <a:rPr lang="en-US" sz="1800" dirty="0" smtClean="0">
                <a:latin typeface="Futura Book" pitchFamily="34" charset="0"/>
                <a:ea typeface="+mn-ea"/>
              </a:rPr>
              <a:t>Do not install unnecessary programs on your computer.</a:t>
            </a:r>
          </a:p>
          <a:p>
            <a:pPr marL="274320" indent="-274320" eaLnBrk="1" fontAlgn="auto" hangingPunct="1">
              <a:spcBef>
                <a:spcPts val="0"/>
              </a:spcBef>
              <a:spcAft>
                <a:spcPts val="0"/>
              </a:spcAft>
              <a:buFont typeface="Arial" pitchFamily="34" charset="0"/>
              <a:buNone/>
              <a:defRPr/>
            </a:pPr>
            <a:endParaRPr lang="en-US" sz="1800" dirty="0" smtClean="0">
              <a:latin typeface="Futura Book" pitchFamily="34" charset="0"/>
              <a:ea typeface="+mn-ea"/>
            </a:endParaRPr>
          </a:p>
          <a:p>
            <a:pPr marL="274320" indent="-274320" eaLnBrk="1" fontAlgn="auto" hangingPunct="1">
              <a:spcBef>
                <a:spcPts val="0"/>
              </a:spcBef>
              <a:spcAft>
                <a:spcPts val="0"/>
              </a:spcAft>
              <a:buFont typeface="Wingdings" pitchFamily="2" charset="2"/>
              <a:buChar char="§"/>
              <a:defRPr/>
            </a:pPr>
            <a:r>
              <a:rPr lang="en-US" sz="1800" dirty="0" smtClean="0">
                <a:latin typeface="Futura Book" pitchFamily="34" charset="0"/>
                <a:ea typeface="+mn-ea"/>
              </a:rPr>
              <a:t>Microsoft users can download the free </a:t>
            </a:r>
            <a:r>
              <a:rPr lang="en-US" sz="1800" dirty="0" err="1" smtClean="0">
                <a:latin typeface="Futura Book" pitchFamily="34" charset="0"/>
                <a:ea typeface="+mn-ea"/>
              </a:rPr>
              <a:t>Secunia</a:t>
            </a:r>
            <a:r>
              <a:rPr lang="en-US" sz="1800" dirty="0" smtClean="0">
                <a:latin typeface="Futura Book" pitchFamily="34" charset="0"/>
                <a:ea typeface="+mn-ea"/>
              </a:rPr>
              <a:t> Personal Software Inspector (</a:t>
            </a:r>
            <a:r>
              <a:rPr lang="en-US" sz="1800" dirty="0" smtClean="0">
                <a:ea typeface="+mn-ea"/>
                <a:hlinkClick r:id="rId2"/>
              </a:rPr>
              <a:t>https://psi.secunia.com/</a:t>
            </a:r>
            <a:r>
              <a:rPr lang="en-US" sz="1800" dirty="0" smtClean="0">
                <a:ea typeface="+mn-ea"/>
              </a:rPr>
              <a:t>), </a:t>
            </a:r>
            <a:r>
              <a:rPr lang="en-US" sz="1800" dirty="0" smtClean="0">
                <a:latin typeface="Futura Book" pitchFamily="34" charset="0"/>
                <a:ea typeface="+mn-ea"/>
              </a:rPr>
              <a:t>which lets you scan your computer for any missing operating system or software patches and provides instructions for getting all the latest updates. </a:t>
            </a:r>
          </a:p>
          <a:p>
            <a:pPr marL="274320" indent="-274320" eaLnBrk="1" fontAlgn="auto" hangingPunct="1">
              <a:spcBef>
                <a:spcPts val="0"/>
              </a:spcBef>
              <a:spcAft>
                <a:spcPts val="0"/>
              </a:spcAft>
              <a:buFont typeface="Wingdings" pitchFamily="2" charset="2"/>
              <a:buChar char="§"/>
              <a:defRPr/>
            </a:pPr>
            <a:endParaRPr lang="en-US" sz="1800" dirty="0">
              <a:solidFill>
                <a:schemeClr val="accent1">
                  <a:lumMod val="50000"/>
                </a:schemeClr>
              </a:solidFill>
              <a:latin typeface="Futura Book" pitchFamily="34" charset="0"/>
              <a:ea typeface="+mn-ea"/>
            </a:endParaRPr>
          </a:p>
          <a:p>
            <a:pPr marL="274320" indent="-274320" eaLnBrk="1" fontAlgn="auto" hangingPunct="1">
              <a:spcBef>
                <a:spcPts val="0"/>
              </a:spcBef>
              <a:spcAft>
                <a:spcPts val="0"/>
              </a:spcAft>
              <a:buFont typeface="Arial" pitchFamily="34" charset="0"/>
              <a:buNone/>
              <a:defRPr/>
            </a:pPr>
            <a:endParaRPr lang="en-US" sz="1800" dirty="0" smtClean="0">
              <a:solidFill>
                <a:schemeClr val="accent1">
                  <a:lumMod val="50000"/>
                </a:schemeClr>
              </a:solidFill>
              <a:latin typeface="Futura Book" pitchFamily="34" charset="0"/>
              <a:ea typeface="+mn-ea"/>
            </a:endParaRPr>
          </a:p>
          <a:p>
            <a:pPr marL="274320" indent="-274320" eaLnBrk="1" fontAlgn="auto" hangingPunct="1">
              <a:spcBef>
                <a:spcPts val="0"/>
              </a:spcBef>
              <a:spcAft>
                <a:spcPts val="0"/>
              </a:spcAft>
              <a:buFont typeface="Arial" pitchFamily="34" charset="0"/>
              <a:buNone/>
              <a:defRPr/>
            </a:pPr>
            <a:endParaRPr lang="en-US" sz="1800" dirty="0" smtClean="0">
              <a:solidFill>
                <a:schemeClr val="accent1">
                  <a:lumMod val="50000"/>
                </a:schemeClr>
              </a:solidFill>
              <a:latin typeface="Futura Book" pitchFamily="34" charset="0"/>
              <a:ea typeface="+mn-ea"/>
            </a:endParaRPr>
          </a:p>
          <a:p>
            <a:pPr marL="274320" indent="-274320" eaLnBrk="1" fontAlgn="auto" hangingPunct="1">
              <a:spcBef>
                <a:spcPts val="0"/>
              </a:spcBef>
              <a:spcAft>
                <a:spcPts val="0"/>
              </a:spcAft>
              <a:buFont typeface="Arial" pitchFamily="34" charset="0"/>
              <a:buNone/>
              <a:defRPr/>
            </a:pPr>
            <a:endParaRPr lang="en-US" sz="1800" dirty="0" smtClean="0">
              <a:solidFill>
                <a:schemeClr val="accent1">
                  <a:lumMod val="50000"/>
                </a:schemeClr>
              </a:solidFill>
              <a:latin typeface="Futura Book" pitchFamily="34" charset="0"/>
              <a:ea typeface="+mn-ea"/>
            </a:endParaRPr>
          </a:p>
        </p:txBody>
      </p:sp>
      <p:sp>
        <p:nvSpPr>
          <p:cNvPr id="30725" name="Slide Number Placeholder 9"/>
          <p:cNvSpPr>
            <a:spLocks noGrp="1"/>
          </p:cNvSpPr>
          <p:nvPr>
            <p:ph type="sldNum" sz="quarter" idx="12"/>
          </p:nvPr>
        </p:nvSpPr>
        <p:spPr bwMode="auto">
          <a:noFill/>
          <a:ln>
            <a:miter lim="800000"/>
            <a:headEnd/>
            <a:tailEnd/>
          </a:ln>
        </p:spPr>
        <p:txBody>
          <a:bodyPr/>
          <a:lstStyle/>
          <a:p>
            <a:endParaRPr lang="en-US" dirty="0"/>
          </a:p>
        </p:txBody>
      </p:sp>
      <p:sp>
        <p:nvSpPr>
          <p:cNvPr id="6" name="Title 1"/>
          <p:cNvSpPr txBox="1">
            <a:spLocks/>
          </p:cNvSpPr>
          <p:nvPr/>
        </p:nvSpPr>
        <p:spPr>
          <a:xfrm>
            <a:off x="457200" y="6019800"/>
            <a:ext cx="8229600" cy="45719"/>
          </a:xfrm>
          <a:prstGeom prst="rect">
            <a:avLst/>
          </a:prstGeom>
          <a:gradFill>
            <a:gsLst>
              <a:gs pos="0">
                <a:srgbClr val="CCAD33"/>
              </a:gs>
              <a:gs pos="80000">
                <a:schemeClr val="accent6">
                  <a:shade val="93000"/>
                  <a:satMod val="130000"/>
                </a:schemeClr>
              </a:gs>
              <a:gs pos="100000">
                <a:schemeClr val="accent6">
                  <a:shade val="94000"/>
                  <a:satMod val="135000"/>
                </a:schemeClr>
              </a:gs>
            </a:gsLst>
          </a:gradFill>
          <a:ln w="12700">
            <a:noFill/>
          </a:ln>
          <a:effectLst/>
        </p:spPr>
        <p:style>
          <a:lnRef idx="0">
            <a:schemeClr val="accent6"/>
          </a:lnRef>
          <a:fillRef idx="3">
            <a:schemeClr val="accent6"/>
          </a:fillRef>
          <a:effectRef idx="3">
            <a:schemeClr val="accent6"/>
          </a:effectRef>
          <a:fontRef idx="minor">
            <a:schemeClr val="lt1"/>
          </a:fontRef>
        </p:style>
        <p:txBody>
          <a:bodyPr anchor="ctr"/>
          <a:lstStyle/>
          <a:p>
            <a:pPr algn="ctr"/>
            <a:r>
              <a:rPr lang="en-US" sz="3200">
                <a:solidFill>
                  <a:srgbClr val="10253F"/>
                </a:solidFill>
                <a:latin typeface="Futura Book" charset="0"/>
                <a:ea typeface="ＭＳ Ｐゴシック" pitchFamily="34" charset="-128"/>
              </a:rPr>
              <a:t/>
            </a:r>
            <a:br>
              <a:rPr lang="en-US" sz="3200">
                <a:solidFill>
                  <a:srgbClr val="10253F"/>
                </a:solidFill>
                <a:latin typeface="Futura Book" charset="0"/>
                <a:ea typeface="ＭＳ Ｐゴシック" pitchFamily="34" charset="-128"/>
              </a:rPr>
            </a:br>
            <a:endParaRPr lang="en-US" sz="3200">
              <a:solidFill>
                <a:srgbClr val="10253F"/>
              </a:solidFill>
              <a:latin typeface="Futura Book" charset="0"/>
              <a:ea typeface="ＭＳ Ｐゴシック" pitchFamily="34" charset="-128"/>
            </a:endParaRPr>
          </a:p>
        </p:txBody>
      </p:sp>
      <p:grpSp>
        <p:nvGrpSpPr>
          <p:cNvPr id="2" name="Group 6"/>
          <p:cNvGrpSpPr>
            <a:grpSpLocks/>
          </p:cNvGrpSpPr>
          <p:nvPr/>
        </p:nvGrpSpPr>
        <p:grpSpPr bwMode="auto">
          <a:xfrm rot="-1200000">
            <a:off x="82550" y="212725"/>
            <a:ext cx="914400" cy="641350"/>
            <a:chOff x="2776537" y="2107406"/>
            <a:chExt cx="2524125" cy="1514475"/>
          </a:xfrm>
        </p:grpSpPr>
        <p:sp>
          <p:nvSpPr>
            <p:cNvPr id="8" name="Rectangle 7"/>
            <p:cNvSpPr/>
            <p:nvPr/>
          </p:nvSpPr>
          <p:spPr>
            <a:xfrm>
              <a:off x="2776537" y="2107406"/>
              <a:ext cx="2524125" cy="1514475"/>
            </a:xfrm>
            <a:prstGeom prst="rect">
              <a:avLst/>
            </a:prstGeom>
          </p:spPr>
          <p:style>
            <a:lnRef idx="0">
              <a:schemeClr val="lt1">
                <a:hueOff val="0"/>
                <a:satOff val="0"/>
                <a:lumOff val="0"/>
                <a:alphaOff val="0"/>
              </a:schemeClr>
            </a:lnRef>
            <a:fillRef idx="3">
              <a:schemeClr val="accent6">
                <a:hueOff val="0"/>
                <a:satOff val="0"/>
                <a:lumOff val="0"/>
                <a:alphaOff val="0"/>
              </a:schemeClr>
            </a:fillRef>
            <a:effectRef idx="3">
              <a:schemeClr val="accent6">
                <a:hueOff val="0"/>
                <a:satOff val="0"/>
                <a:lumOff val="0"/>
                <a:alphaOff val="0"/>
              </a:schemeClr>
            </a:effectRef>
            <a:fontRef idx="minor">
              <a:schemeClr val="lt1"/>
            </a:fontRef>
          </p:style>
        </p:sp>
        <p:sp>
          <p:nvSpPr>
            <p:cNvPr id="9" name="Rectangle 8"/>
            <p:cNvSpPr/>
            <p:nvPr/>
          </p:nvSpPr>
          <p:spPr>
            <a:xfrm>
              <a:off x="2776537" y="2107406"/>
              <a:ext cx="2524125" cy="1514475"/>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algn="ctr" defTabSz="1066800" fontAlgn="auto">
                <a:lnSpc>
                  <a:spcPct val="90000"/>
                </a:lnSpc>
                <a:spcAft>
                  <a:spcPct val="35000"/>
                </a:spcAft>
                <a:defRPr/>
              </a:pPr>
              <a:r>
                <a:rPr lang="en-US" sz="1000" dirty="0">
                  <a:latin typeface="Futura Book" pitchFamily="34" charset="0"/>
                </a:rPr>
                <a:t>Home</a:t>
              </a: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09600" y="640081"/>
            <a:ext cx="8229600" cy="45719"/>
          </a:xfrm>
          <a:gradFill>
            <a:gsLst>
              <a:gs pos="0">
                <a:srgbClr val="CCAD33"/>
              </a:gs>
              <a:gs pos="80000">
                <a:schemeClr val="accent6">
                  <a:shade val="93000"/>
                  <a:satMod val="130000"/>
                </a:schemeClr>
              </a:gs>
              <a:gs pos="100000">
                <a:schemeClr val="accent6">
                  <a:shade val="94000"/>
                  <a:satMod val="135000"/>
                </a:schemeClr>
              </a:gs>
            </a:gsLst>
          </a:gradFill>
          <a:ln w="12700"/>
          <a:effectLst/>
          <a:extLs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style>
          <a:lnRef idx="0">
            <a:schemeClr val="accent6"/>
          </a:lnRef>
          <a:fillRef idx="3">
            <a:schemeClr val="accent6"/>
          </a:fillRef>
          <a:effectRef idx="3">
            <a:schemeClr val="accent6"/>
          </a:effectRef>
          <a:fontRef idx="minor">
            <a:schemeClr val="lt1"/>
          </a:fontRef>
        </p:style>
        <p:txBody>
          <a:bodyPr>
            <a:noAutofit/>
          </a:bodyPr>
          <a:lstStyle/>
          <a:p>
            <a:pPr eaLnBrk="1" hangingPunct="1"/>
            <a:r>
              <a:rPr lang="en-US" sz="3200" dirty="0" smtClean="0">
                <a:solidFill>
                  <a:schemeClr val="tx1"/>
                </a:solidFill>
                <a:latin typeface="Futura Book" charset="0"/>
                <a:ea typeface="ＭＳ Ｐゴシック" pitchFamily="34" charset="-128"/>
              </a:rPr>
              <a:t>CYBER-SAFETY AT WORK</a:t>
            </a:r>
            <a:r>
              <a:rPr lang="en-US" sz="3200" dirty="0" smtClean="0">
                <a:solidFill>
                  <a:schemeClr val="tx1"/>
                </a:solidFill>
                <a:effectLst>
                  <a:outerShdw blurRad="38100" dist="38100" dir="2700000" algn="tl">
                    <a:srgbClr val="C0C0C0"/>
                  </a:outerShdw>
                </a:effectLst>
                <a:latin typeface="Futura Book" charset="0"/>
                <a:ea typeface="ＭＳ Ｐゴシック" pitchFamily="34" charset="-128"/>
              </a:rPr>
              <a:t/>
            </a:r>
            <a:br>
              <a:rPr lang="en-US" sz="3200" dirty="0" smtClean="0">
                <a:solidFill>
                  <a:schemeClr val="tx1"/>
                </a:solidFill>
                <a:effectLst>
                  <a:outerShdw blurRad="38100" dist="38100" dir="2700000" algn="tl">
                    <a:srgbClr val="C0C0C0"/>
                  </a:outerShdw>
                </a:effectLst>
                <a:latin typeface="Futura Book" charset="0"/>
                <a:ea typeface="ＭＳ Ｐゴシック" pitchFamily="34" charset="-128"/>
              </a:rPr>
            </a:br>
            <a:endParaRPr lang="en-US" sz="3200" dirty="0" smtClean="0">
              <a:solidFill>
                <a:schemeClr val="tx1"/>
              </a:solidFill>
              <a:effectLst>
                <a:outerShdw blurRad="38100" dist="38100" dir="2700000" algn="tl">
                  <a:srgbClr val="C0C0C0"/>
                </a:outerShdw>
              </a:effectLst>
              <a:latin typeface="Futura Book" charset="0"/>
              <a:ea typeface="ＭＳ Ｐゴシック" pitchFamily="34" charset="-128"/>
            </a:endParaRPr>
          </a:p>
        </p:txBody>
      </p:sp>
      <p:sp>
        <p:nvSpPr>
          <p:cNvPr id="31748" name="Content Placeholder 2"/>
          <p:cNvSpPr>
            <a:spLocks noGrp="1"/>
          </p:cNvSpPr>
          <p:nvPr>
            <p:ph idx="1"/>
          </p:nvPr>
        </p:nvSpPr>
        <p:spPr>
          <a:xfrm>
            <a:off x="457200" y="914400"/>
            <a:ext cx="8229600" cy="5029200"/>
          </a:xfrm>
        </p:spPr>
        <p:txBody>
          <a:bodyPr/>
          <a:lstStyle/>
          <a:p>
            <a:pPr marL="273050" indent="-273050" eaLnBrk="1" hangingPunct="1">
              <a:spcBef>
                <a:spcPct val="0"/>
              </a:spcBef>
              <a:buFont typeface="Wingdings" pitchFamily="2" charset="2"/>
              <a:buChar char="§"/>
            </a:pPr>
            <a:r>
              <a:rPr lang="en-US" sz="1800" dirty="0" smtClean="0">
                <a:latin typeface="Futura Book" charset="0"/>
                <a:ea typeface="ＭＳ Ｐゴシック" pitchFamily="34" charset="-128"/>
              </a:rPr>
              <a:t>Be sure to work with your technical support coordinator before implementing new cyber-safety measures.</a:t>
            </a:r>
          </a:p>
          <a:p>
            <a:pPr marL="273050" indent="-273050" eaLnBrk="1" hangingPunct="1">
              <a:spcBef>
                <a:spcPct val="0"/>
              </a:spcBef>
              <a:buFont typeface="Arial" pitchFamily="34" charset="0"/>
              <a:buNone/>
            </a:pPr>
            <a:endParaRPr lang="en-US" sz="1800" dirty="0" smtClean="0">
              <a:latin typeface="Futura Book" charset="0"/>
              <a:ea typeface="ＭＳ Ｐゴシック" pitchFamily="34" charset="-128"/>
            </a:endParaRPr>
          </a:p>
          <a:p>
            <a:pPr marL="273050" indent="-273050" eaLnBrk="1" hangingPunct="1">
              <a:spcBef>
                <a:spcPct val="0"/>
              </a:spcBef>
              <a:buFont typeface="Wingdings" pitchFamily="2" charset="2"/>
              <a:buChar char="§"/>
            </a:pPr>
            <a:r>
              <a:rPr lang="en-US" sz="1800" dirty="0" smtClean="0">
                <a:latin typeface="Futura Book" charset="0"/>
                <a:ea typeface="ＭＳ Ｐゴシック" pitchFamily="34" charset="-128"/>
              </a:rPr>
              <a:t>Talk with your technical support coordinator about what cyber-safety measures are in place in your department.</a:t>
            </a:r>
          </a:p>
          <a:p>
            <a:pPr marL="273050" indent="-273050" eaLnBrk="1" hangingPunct="1">
              <a:spcBef>
                <a:spcPct val="0"/>
              </a:spcBef>
              <a:buFont typeface="Arial" pitchFamily="34" charset="0"/>
              <a:buNone/>
            </a:pPr>
            <a:endParaRPr lang="en-US" sz="1800" dirty="0" smtClean="0">
              <a:latin typeface="Futura Book" charset="0"/>
              <a:ea typeface="ＭＳ Ｐゴシック" pitchFamily="34" charset="-128"/>
            </a:endParaRPr>
          </a:p>
          <a:p>
            <a:pPr marL="273050" indent="-273050" eaLnBrk="1" hangingPunct="1">
              <a:spcBef>
                <a:spcPct val="0"/>
              </a:spcBef>
              <a:buFont typeface="Wingdings" pitchFamily="2" charset="2"/>
              <a:buChar char="§"/>
            </a:pPr>
            <a:r>
              <a:rPr lang="en-US" sz="1800" dirty="0" smtClean="0">
                <a:latin typeface="Futura Book" charset="0"/>
                <a:ea typeface="ＭＳ Ｐゴシック" pitchFamily="34" charset="-128"/>
              </a:rPr>
              <a:t>Report to your supervisor any cyber-safety policy violations, security flaws/weaknesses you discover or any suspicious activity by unauthorized individuals in your work area.  </a:t>
            </a:r>
          </a:p>
          <a:p>
            <a:pPr marL="273050" indent="-273050" eaLnBrk="1" hangingPunct="1">
              <a:spcBef>
                <a:spcPct val="0"/>
              </a:spcBef>
              <a:buFont typeface="Arial" pitchFamily="34" charset="0"/>
              <a:buNone/>
            </a:pPr>
            <a:endParaRPr lang="en-US" sz="1800" dirty="0" smtClean="0">
              <a:latin typeface="Futura Book" charset="0"/>
              <a:ea typeface="ＭＳ Ｐゴシック" pitchFamily="34" charset="-128"/>
            </a:endParaRPr>
          </a:p>
          <a:p>
            <a:pPr marL="273050" indent="-273050" eaLnBrk="1" hangingPunct="1">
              <a:spcBef>
                <a:spcPct val="0"/>
              </a:spcBef>
              <a:buFont typeface="Wingdings" pitchFamily="2" charset="2"/>
              <a:buChar char="§"/>
            </a:pPr>
            <a:r>
              <a:rPr lang="en-US" sz="1800" dirty="0" smtClean="0">
                <a:latin typeface="Futura Book" charset="0"/>
                <a:ea typeface="ＭＳ Ｐゴシック" pitchFamily="34" charset="-128"/>
              </a:rPr>
              <a:t>Physically secure your computer by using security cables and locking building/office doors and windows.</a:t>
            </a:r>
          </a:p>
          <a:p>
            <a:pPr marL="273050" indent="-273050" eaLnBrk="1" hangingPunct="1">
              <a:spcBef>
                <a:spcPct val="0"/>
              </a:spcBef>
              <a:buFont typeface="Arial" pitchFamily="34" charset="0"/>
              <a:buNone/>
            </a:pPr>
            <a:endParaRPr lang="en-US" sz="1800" dirty="0" smtClean="0">
              <a:latin typeface="Futura Book" charset="0"/>
              <a:ea typeface="ＭＳ Ｐゴシック" pitchFamily="34" charset="-128"/>
            </a:endParaRPr>
          </a:p>
          <a:p>
            <a:pPr marL="273050" indent="-273050" eaLnBrk="1" hangingPunct="1">
              <a:spcBef>
                <a:spcPct val="0"/>
              </a:spcBef>
              <a:buFont typeface="Wingdings" pitchFamily="2" charset="2"/>
              <a:buChar char="§"/>
            </a:pPr>
            <a:r>
              <a:rPr lang="en-US" sz="1800" dirty="0" smtClean="0">
                <a:latin typeface="Futura Book" charset="0"/>
                <a:ea typeface="ＭＳ Ｐゴシック" pitchFamily="34" charset="-128"/>
              </a:rPr>
              <a:t>Do not install unnecessary programs on your work computer.</a:t>
            </a:r>
          </a:p>
        </p:txBody>
      </p:sp>
      <p:sp>
        <p:nvSpPr>
          <p:cNvPr id="31749" name="Slide Number Placeholder 9"/>
          <p:cNvSpPr>
            <a:spLocks noGrp="1"/>
          </p:cNvSpPr>
          <p:nvPr>
            <p:ph type="sldNum" sz="quarter" idx="12"/>
          </p:nvPr>
        </p:nvSpPr>
        <p:spPr bwMode="auto">
          <a:noFill/>
          <a:ln>
            <a:miter lim="800000"/>
            <a:headEnd/>
            <a:tailEnd/>
          </a:ln>
        </p:spPr>
        <p:txBody>
          <a:bodyPr/>
          <a:lstStyle/>
          <a:p>
            <a:endParaRPr lang="en-US" dirty="0"/>
          </a:p>
        </p:txBody>
      </p:sp>
      <p:sp>
        <p:nvSpPr>
          <p:cNvPr id="6" name="Title 1"/>
          <p:cNvSpPr txBox="1">
            <a:spLocks/>
          </p:cNvSpPr>
          <p:nvPr/>
        </p:nvSpPr>
        <p:spPr>
          <a:xfrm>
            <a:off x="457200" y="6019800"/>
            <a:ext cx="8229600" cy="45719"/>
          </a:xfrm>
          <a:prstGeom prst="rect">
            <a:avLst/>
          </a:prstGeom>
          <a:gradFill>
            <a:gsLst>
              <a:gs pos="0">
                <a:srgbClr val="CCAD33"/>
              </a:gs>
              <a:gs pos="80000">
                <a:schemeClr val="accent6">
                  <a:shade val="93000"/>
                  <a:satMod val="130000"/>
                </a:schemeClr>
              </a:gs>
              <a:gs pos="100000">
                <a:schemeClr val="accent6">
                  <a:shade val="94000"/>
                  <a:satMod val="135000"/>
                </a:schemeClr>
              </a:gs>
            </a:gsLst>
          </a:gradFill>
          <a:ln w="12700">
            <a:noFill/>
          </a:ln>
          <a:effectLst/>
        </p:spPr>
        <p:style>
          <a:lnRef idx="0">
            <a:schemeClr val="accent6"/>
          </a:lnRef>
          <a:fillRef idx="3">
            <a:schemeClr val="accent6"/>
          </a:fillRef>
          <a:effectRef idx="3">
            <a:schemeClr val="accent6"/>
          </a:effectRef>
          <a:fontRef idx="minor">
            <a:schemeClr val="lt1"/>
          </a:fontRef>
        </p:style>
        <p:txBody>
          <a:bodyPr anchor="ctr"/>
          <a:lstStyle/>
          <a:p>
            <a:pPr algn="ctr"/>
            <a:r>
              <a:rPr lang="en-US" sz="3200">
                <a:solidFill>
                  <a:srgbClr val="10253F"/>
                </a:solidFill>
                <a:latin typeface="Futura Book" charset="0"/>
                <a:ea typeface="ＭＳ Ｐゴシック" pitchFamily="34" charset="-128"/>
              </a:rPr>
              <a:t/>
            </a:r>
            <a:br>
              <a:rPr lang="en-US" sz="3200">
                <a:solidFill>
                  <a:srgbClr val="10253F"/>
                </a:solidFill>
                <a:latin typeface="Futura Book" charset="0"/>
                <a:ea typeface="ＭＳ Ｐゴシック" pitchFamily="34" charset="-128"/>
              </a:rPr>
            </a:br>
            <a:endParaRPr lang="en-US" sz="3200">
              <a:solidFill>
                <a:srgbClr val="10253F"/>
              </a:solidFill>
              <a:latin typeface="Futura Book" charset="0"/>
              <a:ea typeface="ＭＳ Ｐゴシック" pitchFamily="34" charset="-128"/>
            </a:endParaRPr>
          </a:p>
        </p:txBody>
      </p:sp>
      <p:grpSp>
        <p:nvGrpSpPr>
          <p:cNvPr id="2" name="Group 6"/>
          <p:cNvGrpSpPr>
            <a:grpSpLocks/>
          </p:cNvGrpSpPr>
          <p:nvPr/>
        </p:nvGrpSpPr>
        <p:grpSpPr bwMode="auto">
          <a:xfrm rot="-1200000">
            <a:off x="82550" y="212725"/>
            <a:ext cx="914400" cy="641350"/>
            <a:chOff x="2776537" y="2107406"/>
            <a:chExt cx="2524125" cy="1514475"/>
          </a:xfrm>
        </p:grpSpPr>
        <p:sp>
          <p:nvSpPr>
            <p:cNvPr id="8" name="Rectangle 7"/>
            <p:cNvSpPr/>
            <p:nvPr/>
          </p:nvSpPr>
          <p:spPr>
            <a:xfrm>
              <a:off x="2776537" y="2107406"/>
              <a:ext cx="2524125" cy="1514475"/>
            </a:xfrm>
            <a:prstGeom prst="rect">
              <a:avLst/>
            </a:prstGeom>
          </p:spPr>
          <p:style>
            <a:lnRef idx="0">
              <a:schemeClr val="lt1">
                <a:hueOff val="0"/>
                <a:satOff val="0"/>
                <a:lumOff val="0"/>
                <a:alphaOff val="0"/>
              </a:schemeClr>
            </a:lnRef>
            <a:fillRef idx="3">
              <a:schemeClr val="accent6">
                <a:hueOff val="0"/>
                <a:satOff val="0"/>
                <a:lumOff val="0"/>
                <a:alphaOff val="0"/>
              </a:schemeClr>
            </a:fillRef>
            <a:effectRef idx="3">
              <a:schemeClr val="accent6">
                <a:hueOff val="0"/>
                <a:satOff val="0"/>
                <a:lumOff val="0"/>
                <a:alphaOff val="0"/>
              </a:schemeClr>
            </a:effectRef>
            <a:fontRef idx="minor">
              <a:schemeClr val="lt1"/>
            </a:fontRef>
          </p:style>
        </p:sp>
        <p:sp>
          <p:nvSpPr>
            <p:cNvPr id="9" name="Rectangle 8"/>
            <p:cNvSpPr/>
            <p:nvPr/>
          </p:nvSpPr>
          <p:spPr>
            <a:xfrm>
              <a:off x="2776537" y="2107406"/>
              <a:ext cx="2524125" cy="1514475"/>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algn="ctr" defTabSz="1066800" fontAlgn="auto">
                <a:lnSpc>
                  <a:spcPct val="90000"/>
                </a:lnSpc>
                <a:spcAft>
                  <a:spcPct val="35000"/>
                </a:spcAft>
                <a:defRPr/>
              </a:pPr>
              <a:r>
                <a:rPr lang="en-US" sz="1000" dirty="0">
                  <a:latin typeface="Futura Book" pitchFamily="34" charset="0"/>
                </a:rPr>
                <a:t>Work</a:t>
              </a: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33400" y="640081"/>
            <a:ext cx="8229600" cy="45719"/>
          </a:xfrm>
          <a:gradFill>
            <a:gsLst>
              <a:gs pos="0">
                <a:srgbClr val="CCAD33"/>
              </a:gs>
              <a:gs pos="80000">
                <a:schemeClr val="accent6">
                  <a:shade val="93000"/>
                  <a:satMod val="130000"/>
                </a:schemeClr>
              </a:gs>
              <a:gs pos="100000">
                <a:schemeClr val="accent6">
                  <a:shade val="94000"/>
                  <a:satMod val="135000"/>
                </a:schemeClr>
              </a:gs>
            </a:gsLst>
          </a:gradFill>
          <a:ln w="12700"/>
          <a:effectLst/>
          <a:extLs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style>
          <a:lnRef idx="0">
            <a:schemeClr val="accent6"/>
          </a:lnRef>
          <a:fillRef idx="3">
            <a:schemeClr val="accent6"/>
          </a:fillRef>
          <a:effectRef idx="3">
            <a:schemeClr val="accent6"/>
          </a:effectRef>
          <a:fontRef idx="minor">
            <a:schemeClr val="lt1"/>
          </a:fontRef>
        </p:style>
        <p:txBody>
          <a:bodyPr>
            <a:noAutofit/>
          </a:bodyPr>
          <a:lstStyle/>
          <a:p>
            <a:pPr eaLnBrk="1" hangingPunct="1"/>
            <a:r>
              <a:rPr lang="en-US" sz="3200" dirty="0" smtClean="0">
                <a:solidFill>
                  <a:schemeClr val="tx1"/>
                </a:solidFill>
                <a:latin typeface="Futura Book" charset="0"/>
                <a:ea typeface="ＭＳ Ｐゴシック" pitchFamily="34" charset="-128"/>
              </a:rPr>
              <a:t>SCHOOL CYBER-SAFETY SERVICES</a:t>
            </a:r>
            <a:r>
              <a:rPr lang="en-US" sz="3200" dirty="0" smtClean="0">
                <a:solidFill>
                  <a:schemeClr val="tx1"/>
                </a:solidFill>
                <a:effectLst>
                  <a:outerShdw blurRad="38100" dist="38100" dir="2700000" algn="tl">
                    <a:srgbClr val="C0C0C0"/>
                  </a:outerShdw>
                </a:effectLst>
                <a:latin typeface="Futura Book" charset="0"/>
                <a:ea typeface="ＭＳ Ｐゴシック" pitchFamily="34" charset="-128"/>
              </a:rPr>
              <a:t/>
            </a:r>
            <a:br>
              <a:rPr lang="en-US" sz="3200" dirty="0" smtClean="0">
                <a:solidFill>
                  <a:schemeClr val="tx1"/>
                </a:solidFill>
                <a:effectLst>
                  <a:outerShdw blurRad="38100" dist="38100" dir="2700000" algn="tl">
                    <a:srgbClr val="C0C0C0"/>
                  </a:outerShdw>
                </a:effectLst>
                <a:latin typeface="Futura Book" charset="0"/>
                <a:ea typeface="ＭＳ Ｐゴシック" pitchFamily="34" charset="-128"/>
              </a:rPr>
            </a:br>
            <a:endParaRPr lang="en-US" sz="3200" dirty="0" smtClean="0">
              <a:solidFill>
                <a:schemeClr val="tx1"/>
              </a:solidFill>
              <a:effectLst>
                <a:outerShdw blurRad="38100" dist="38100" dir="2700000" algn="tl">
                  <a:srgbClr val="C0C0C0"/>
                </a:outerShdw>
              </a:effectLst>
              <a:latin typeface="Futura Book" charset="0"/>
              <a:ea typeface="ＭＳ Ｐゴシック" pitchFamily="34" charset="-128"/>
            </a:endParaRPr>
          </a:p>
        </p:txBody>
      </p:sp>
      <p:sp>
        <p:nvSpPr>
          <p:cNvPr id="32772" name="Content Placeholder 2"/>
          <p:cNvSpPr>
            <a:spLocks noGrp="1"/>
          </p:cNvSpPr>
          <p:nvPr>
            <p:ph idx="1"/>
          </p:nvPr>
        </p:nvSpPr>
        <p:spPr>
          <a:xfrm>
            <a:off x="457200" y="914400"/>
            <a:ext cx="8229600" cy="1447800"/>
          </a:xfrm>
        </p:spPr>
        <p:txBody>
          <a:bodyPr/>
          <a:lstStyle/>
          <a:p>
            <a:pPr eaLnBrk="1" hangingPunct="1">
              <a:buFont typeface="Arial" pitchFamily="34" charset="0"/>
              <a:buNone/>
            </a:pPr>
            <a:r>
              <a:rPr lang="en-US" sz="2000" dirty="0" smtClean="0">
                <a:solidFill>
                  <a:srgbClr val="002666"/>
                </a:solidFill>
                <a:latin typeface="Futura Book" charset="0"/>
                <a:ea typeface="ＭＳ Ｐゴシック" pitchFamily="34" charset="-128"/>
              </a:rPr>
              <a:t>The schools must include the following services :</a:t>
            </a:r>
          </a:p>
          <a:p>
            <a:pPr eaLnBrk="1" hangingPunct="1">
              <a:buFont typeface="Arial" pitchFamily="34" charset="0"/>
              <a:buNone/>
            </a:pPr>
            <a:endParaRPr lang="en-US" sz="2200" dirty="0" smtClean="0">
              <a:latin typeface="Futura Book" charset="0"/>
              <a:ea typeface="ＭＳ Ｐゴシック" pitchFamily="34" charset="-128"/>
            </a:endParaRPr>
          </a:p>
          <a:p>
            <a:pPr eaLnBrk="1" hangingPunct="1">
              <a:buFont typeface="Arial" pitchFamily="34" charset="0"/>
              <a:buNone/>
            </a:pPr>
            <a:endParaRPr lang="en-US" sz="2000" dirty="0" smtClean="0">
              <a:latin typeface="Futura Book" charset="0"/>
              <a:ea typeface="ＭＳ Ｐゴシック" pitchFamily="34" charset="-128"/>
            </a:endParaRPr>
          </a:p>
          <a:p>
            <a:pPr eaLnBrk="1" hangingPunct="1">
              <a:buFont typeface="Arial" pitchFamily="34" charset="0"/>
              <a:buNone/>
            </a:pPr>
            <a:endParaRPr lang="en-US" sz="2400" dirty="0" smtClean="0">
              <a:latin typeface="Futura Book" charset="0"/>
              <a:ea typeface="ＭＳ Ｐゴシック" pitchFamily="34" charset="-128"/>
            </a:endParaRPr>
          </a:p>
          <a:p>
            <a:pPr eaLnBrk="1" hangingPunct="1">
              <a:buFont typeface="Arial" pitchFamily="34" charset="0"/>
              <a:buNone/>
            </a:pPr>
            <a:endParaRPr lang="en-US" sz="2400" dirty="0" smtClean="0">
              <a:latin typeface="Futura Book" charset="0"/>
              <a:ea typeface="ＭＳ Ｐゴシック" pitchFamily="34" charset="-128"/>
            </a:endParaRPr>
          </a:p>
          <a:p>
            <a:pPr eaLnBrk="1" hangingPunct="1">
              <a:buFont typeface="Arial" pitchFamily="34" charset="0"/>
              <a:buNone/>
            </a:pPr>
            <a:endParaRPr lang="en-US" sz="2400" dirty="0" smtClean="0">
              <a:latin typeface="Futura Book" charset="0"/>
              <a:ea typeface="ＭＳ Ｐゴシック" pitchFamily="34" charset="-128"/>
            </a:endParaRPr>
          </a:p>
          <a:p>
            <a:pPr eaLnBrk="1" hangingPunct="1">
              <a:buFont typeface="Arial" pitchFamily="34" charset="0"/>
              <a:buNone/>
            </a:pPr>
            <a:endParaRPr lang="en-US" sz="2400" dirty="0" smtClean="0">
              <a:latin typeface="Futura Book" charset="0"/>
              <a:ea typeface="ＭＳ Ｐゴシック" pitchFamily="34" charset="-128"/>
            </a:endParaRPr>
          </a:p>
          <a:p>
            <a:pPr eaLnBrk="1" hangingPunct="1">
              <a:buFont typeface="Arial" pitchFamily="34" charset="0"/>
              <a:buNone/>
            </a:pPr>
            <a:endParaRPr lang="en-US" sz="2400" dirty="0" smtClean="0">
              <a:latin typeface="Futura Book" charset="0"/>
              <a:ea typeface="ＭＳ Ｐゴシック" pitchFamily="34" charset="-128"/>
            </a:endParaRPr>
          </a:p>
          <a:p>
            <a:pPr eaLnBrk="1" hangingPunct="1">
              <a:buFont typeface="Arial" pitchFamily="34" charset="0"/>
              <a:buNone/>
            </a:pPr>
            <a:endParaRPr lang="en-US" sz="2000" dirty="0" smtClean="0">
              <a:latin typeface="Futura Book" charset="0"/>
              <a:ea typeface="ＭＳ Ｐゴシック" pitchFamily="34" charset="-128"/>
            </a:endParaRPr>
          </a:p>
          <a:p>
            <a:pPr eaLnBrk="1" hangingPunct="1">
              <a:buFont typeface="Arial" pitchFamily="34" charset="0"/>
              <a:buNone/>
            </a:pPr>
            <a:endParaRPr lang="en-US" sz="2200" dirty="0" smtClean="0">
              <a:latin typeface="Futura Book" charset="0"/>
              <a:ea typeface="ＭＳ Ｐゴシック" pitchFamily="34" charset="-128"/>
            </a:endParaRPr>
          </a:p>
        </p:txBody>
      </p:sp>
      <p:sp>
        <p:nvSpPr>
          <p:cNvPr id="32773" name="Slide Number Placeholder 11"/>
          <p:cNvSpPr>
            <a:spLocks noGrp="1"/>
          </p:cNvSpPr>
          <p:nvPr>
            <p:ph type="sldNum" sz="quarter" idx="12"/>
          </p:nvPr>
        </p:nvSpPr>
        <p:spPr bwMode="auto">
          <a:noFill/>
          <a:ln>
            <a:miter lim="800000"/>
            <a:headEnd/>
            <a:tailEnd/>
          </a:ln>
        </p:spPr>
        <p:txBody>
          <a:bodyPr/>
          <a:lstStyle/>
          <a:p>
            <a:endParaRPr lang="en-US" dirty="0"/>
          </a:p>
        </p:txBody>
      </p:sp>
      <p:graphicFrame>
        <p:nvGraphicFramePr>
          <p:cNvPr id="6" name="Table 5"/>
          <p:cNvGraphicFramePr>
            <a:graphicFrameLocks noGrp="1"/>
          </p:cNvGraphicFramePr>
          <p:nvPr/>
        </p:nvGraphicFramePr>
        <p:xfrm>
          <a:off x="457200" y="2209800"/>
          <a:ext cx="8229600" cy="2560638"/>
        </p:xfrm>
        <a:graphic>
          <a:graphicData uri="http://schemas.openxmlformats.org/drawingml/2006/table">
            <a:tbl>
              <a:tblPr firstRow="1" bandRow="1">
                <a:tableStyleId>{5C22544A-7EE6-4342-B048-85BDC9FD1C3A}</a:tableStyleId>
              </a:tblPr>
              <a:tblGrid>
                <a:gridCol w="4114800"/>
                <a:gridCol w="4114800"/>
              </a:tblGrid>
              <a:tr h="365805">
                <a:tc>
                  <a:txBody>
                    <a:bodyPr/>
                    <a:lstStyle/>
                    <a:p>
                      <a:r>
                        <a:rPr lang="en-US" sz="1800" i="0" dirty="0" smtClean="0"/>
                        <a:t>Services</a:t>
                      </a:r>
                      <a:endParaRPr lang="en-US" sz="1800" i="0" dirty="0"/>
                    </a:p>
                  </a:txBody>
                  <a:tcPr marT="45726" marB="45726"/>
                </a:tc>
                <a:tc>
                  <a:txBody>
                    <a:bodyPr/>
                    <a:lstStyle/>
                    <a:p>
                      <a:r>
                        <a:rPr lang="en-US" sz="1800" i="0" dirty="0" smtClean="0"/>
                        <a:t>Software</a:t>
                      </a:r>
                      <a:endParaRPr lang="en-US" sz="1800" i="0" dirty="0"/>
                    </a:p>
                  </a:txBody>
                  <a:tcPr marT="45726" marB="45726"/>
                </a:tc>
              </a:tr>
              <a:tr h="2194833">
                <a:tc>
                  <a:txBody>
                    <a:bodyPr/>
                    <a:lstStyle/>
                    <a:p>
                      <a:pPr marL="0" marR="0" lvl="1" indent="-27432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2000" i="0" dirty="0" smtClean="0">
                          <a:solidFill>
                            <a:srgbClr val="002666"/>
                          </a:solidFill>
                          <a:latin typeface="Futura Book" pitchFamily="34" charset="0"/>
                        </a:rPr>
                        <a:t>School email virus filtering </a:t>
                      </a:r>
                    </a:p>
                    <a:p>
                      <a:pPr marL="0" marR="0" lvl="1" indent="-27432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2000" i="0" dirty="0" smtClean="0">
                          <a:solidFill>
                            <a:srgbClr val="002666"/>
                          </a:solidFill>
                          <a:latin typeface="Futura Book" pitchFamily="34" charset="0"/>
                        </a:rPr>
                        <a:t>School firewall services</a:t>
                      </a:r>
                    </a:p>
                    <a:p>
                      <a:pPr marL="0" marR="0" lvl="1" indent="-27432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2000" i="0" dirty="0" smtClean="0">
                          <a:solidFill>
                            <a:srgbClr val="002666"/>
                          </a:solidFill>
                          <a:latin typeface="Futura Book" pitchFamily="34" charset="0"/>
                        </a:rPr>
                        <a:t>Email attachment filtering</a:t>
                      </a:r>
                    </a:p>
                    <a:p>
                      <a:pPr marL="0" marR="0" lvl="1" indent="-27432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2000" i="0" dirty="0" smtClean="0">
                          <a:solidFill>
                            <a:srgbClr val="002666"/>
                          </a:solidFill>
                          <a:latin typeface="Futura Book" pitchFamily="34" charset="0"/>
                        </a:rPr>
                        <a:t>Vulnerability scanning</a:t>
                      </a:r>
                    </a:p>
                    <a:p>
                      <a:pPr marL="0" marR="0" lvl="1" indent="-27432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2000" i="0" dirty="0" smtClean="0">
                          <a:solidFill>
                            <a:srgbClr val="002666"/>
                          </a:solidFill>
                          <a:latin typeface="Futura Book" pitchFamily="34" charset="0"/>
                        </a:rPr>
                        <a:t>Intrusion prevention system</a:t>
                      </a:r>
                    </a:p>
                    <a:p>
                      <a:pPr indent="-274320"/>
                      <a:endParaRPr lang="en-US" sz="1800" i="0" dirty="0">
                        <a:solidFill>
                          <a:srgbClr val="002666"/>
                        </a:solidFill>
                      </a:endParaRPr>
                    </a:p>
                  </a:txBody>
                  <a:tcPr marT="45726" marB="45726"/>
                </a:tc>
                <a:tc>
                  <a:txBody>
                    <a:bodyPr/>
                    <a:lstStyle/>
                    <a:p>
                      <a:pPr marL="274320" marR="0" lvl="1" indent="-27432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2000" i="0" dirty="0" smtClean="0">
                          <a:solidFill>
                            <a:srgbClr val="002666"/>
                          </a:solidFill>
                          <a:latin typeface="Futura Book" pitchFamily="34" charset="0"/>
                        </a:rPr>
                        <a:t>Free anti-virus software: </a:t>
                      </a:r>
                      <a:r>
                        <a:rPr lang="en-US" sz="2000" i="0" dirty="0" err="1" smtClean="0">
                          <a:solidFill>
                            <a:srgbClr val="002666"/>
                          </a:solidFill>
                          <a:latin typeface="Futura Book" pitchFamily="34" charset="0"/>
                        </a:rPr>
                        <a:t>Quickheal</a:t>
                      </a:r>
                      <a:r>
                        <a:rPr lang="en-US" sz="2000" i="0" dirty="0" smtClean="0">
                          <a:solidFill>
                            <a:srgbClr val="002666"/>
                          </a:solidFill>
                          <a:latin typeface="Futura Book" pitchFamily="34" charset="0"/>
                        </a:rPr>
                        <a:t> Anti-virus</a:t>
                      </a:r>
                    </a:p>
                    <a:p>
                      <a:pPr marL="274320" marR="0" lvl="1" indent="-27432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2000" i="0" dirty="0" smtClean="0">
                          <a:solidFill>
                            <a:srgbClr val="002666"/>
                          </a:solidFill>
                          <a:latin typeface="Futura Book" pitchFamily="34" charset="0"/>
                        </a:rPr>
                        <a:t>Free encryption software</a:t>
                      </a:r>
                      <a:r>
                        <a:rPr lang="en-US" sz="2000" i="0" baseline="0" dirty="0" smtClean="0">
                          <a:solidFill>
                            <a:srgbClr val="002666"/>
                          </a:solidFill>
                          <a:latin typeface="Futura Book" pitchFamily="34" charset="0"/>
                        </a:rPr>
                        <a:t> for PC</a:t>
                      </a:r>
                      <a:endParaRPr lang="en-US" sz="2000" i="0" dirty="0" smtClean="0">
                        <a:solidFill>
                          <a:srgbClr val="002666"/>
                        </a:solidFill>
                        <a:latin typeface="Futura Book" pitchFamily="34" charset="0"/>
                      </a:endParaRPr>
                    </a:p>
                    <a:p>
                      <a:pPr indent="-274320"/>
                      <a:endParaRPr lang="en-US" sz="1800" i="0" dirty="0">
                        <a:solidFill>
                          <a:srgbClr val="002666"/>
                        </a:solidFill>
                      </a:endParaRPr>
                    </a:p>
                  </a:txBody>
                  <a:tcPr marT="45726" marB="45726"/>
                </a:tc>
              </a:tr>
            </a:tbl>
          </a:graphicData>
        </a:graphic>
      </p:graphicFrame>
      <p:sp>
        <p:nvSpPr>
          <p:cNvPr id="7" name="Title 1"/>
          <p:cNvSpPr txBox="1">
            <a:spLocks/>
          </p:cNvSpPr>
          <p:nvPr/>
        </p:nvSpPr>
        <p:spPr>
          <a:xfrm>
            <a:off x="457200" y="6202681"/>
            <a:ext cx="8229600" cy="45719"/>
          </a:xfrm>
          <a:prstGeom prst="rect">
            <a:avLst/>
          </a:prstGeom>
          <a:gradFill>
            <a:gsLst>
              <a:gs pos="0">
                <a:srgbClr val="CCAD33"/>
              </a:gs>
              <a:gs pos="80000">
                <a:schemeClr val="accent6">
                  <a:shade val="93000"/>
                  <a:satMod val="130000"/>
                </a:schemeClr>
              </a:gs>
              <a:gs pos="100000">
                <a:schemeClr val="accent6">
                  <a:shade val="94000"/>
                  <a:satMod val="135000"/>
                </a:schemeClr>
              </a:gs>
            </a:gsLst>
          </a:gradFill>
          <a:ln w="12700">
            <a:noFill/>
          </a:ln>
          <a:effectLst/>
        </p:spPr>
        <p:style>
          <a:lnRef idx="0">
            <a:schemeClr val="accent6"/>
          </a:lnRef>
          <a:fillRef idx="3">
            <a:schemeClr val="accent6"/>
          </a:fillRef>
          <a:effectRef idx="3">
            <a:schemeClr val="accent6"/>
          </a:effectRef>
          <a:fontRef idx="minor">
            <a:schemeClr val="lt1"/>
          </a:fontRef>
        </p:style>
        <p:txBody>
          <a:bodyPr anchor="ctr"/>
          <a:lstStyle/>
          <a:p>
            <a:pPr algn="ctr"/>
            <a:r>
              <a:rPr lang="en-US" sz="3200">
                <a:solidFill>
                  <a:srgbClr val="10253F"/>
                </a:solidFill>
                <a:latin typeface="Futura Book" charset="0"/>
                <a:ea typeface="ＭＳ Ｐゴシック" pitchFamily="34" charset="-128"/>
              </a:rPr>
              <a:t/>
            </a:r>
            <a:br>
              <a:rPr lang="en-US" sz="3200">
                <a:solidFill>
                  <a:srgbClr val="10253F"/>
                </a:solidFill>
                <a:latin typeface="Futura Book" charset="0"/>
                <a:ea typeface="ＭＳ Ｐゴシック" pitchFamily="34" charset="-128"/>
              </a:rPr>
            </a:br>
            <a:endParaRPr lang="en-US" sz="3200">
              <a:solidFill>
                <a:srgbClr val="10253F"/>
              </a:solidFill>
              <a:latin typeface="Futura Book" charset="0"/>
              <a:ea typeface="ＭＳ Ｐゴシック" pitchFamily="34" charset="-128"/>
            </a:endParaRPr>
          </a:p>
        </p:txBody>
      </p:sp>
      <p:sp>
        <p:nvSpPr>
          <p:cNvPr id="32788" name="TextBox 8"/>
          <p:cNvSpPr txBox="1">
            <a:spLocks noChangeArrowheads="1"/>
          </p:cNvSpPr>
          <p:nvPr/>
        </p:nvSpPr>
        <p:spPr bwMode="auto">
          <a:xfrm>
            <a:off x="457200" y="5283200"/>
            <a:ext cx="8229600" cy="568325"/>
          </a:xfrm>
          <a:prstGeom prst="rect">
            <a:avLst/>
          </a:prstGeom>
          <a:noFill/>
          <a:ln w="9525">
            <a:noFill/>
            <a:miter lim="800000"/>
            <a:headEnd/>
            <a:tailEnd/>
          </a:ln>
        </p:spPr>
        <p:txBody>
          <a:bodyPr>
            <a:spAutoFit/>
          </a:bodyPr>
          <a:lstStyle/>
          <a:p>
            <a:r>
              <a:rPr lang="en-US" sz="1300" dirty="0" smtClean="0">
                <a:solidFill>
                  <a:srgbClr val="002666"/>
                </a:solidFill>
                <a:latin typeface="Futura Book" charset="0"/>
              </a:rPr>
              <a:t>   </a:t>
            </a:r>
            <a:endParaRPr lang="en-US" sz="1300" dirty="0">
              <a:solidFill>
                <a:srgbClr val="002666"/>
              </a:solidFill>
              <a:latin typeface="Futura Book" charset="0"/>
            </a:endParaRPr>
          </a:p>
          <a:p>
            <a:endParaRPr lang="en-US" dirty="0">
              <a:latin typeface="Calibri" pitchFamily="34" charset="0"/>
            </a:endParaRPr>
          </a:p>
        </p:txBody>
      </p:sp>
      <p:grpSp>
        <p:nvGrpSpPr>
          <p:cNvPr id="2" name="Group 7"/>
          <p:cNvGrpSpPr>
            <a:grpSpLocks/>
          </p:cNvGrpSpPr>
          <p:nvPr/>
        </p:nvGrpSpPr>
        <p:grpSpPr bwMode="auto">
          <a:xfrm rot="-1200000">
            <a:off x="82550" y="212725"/>
            <a:ext cx="914400" cy="641350"/>
            <a:chOff x="5553075" y="2107406"/>
            <a:chExt cx="2524125" cy="1514475"/>
          </a:xfrm>
        </p:grpSpPr>
        <p:sp>
          <p:nvSpPr>
            <p:cNvPr id="10" name="Rectangle 9"/>
            <p:cNvSpPr/>
            <p:nvPr/>
          </p:nvSpPr>
          <p:spPr>
            <a:xfrm>
              <a:off x="5553075" y="2107406"/>
              <a:ext cx="2524125" cy="1514475"/>
            </a:xfrm>
            <a:prstGeom prst="rect">
              <a:avLst/>
            </a:prstGeom>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11" name="Rectangle 10"/>
            <p:cNvSpPr/>
            <p:nvPr/>
          </p:nvSpPr>
          <p:spPr>
            <a:xfrm>
              <a:off x="5553075" y="2107406"/>
              <a:ext cx="2524125" cy="1514475"/>
            </a:xfrm>
            <a:prstGeom prst="rect">
              <a:avLst/>
            </a:prstGeom>
          </p:spPr>
          <p:style>
            <a:lnRef idx="0">
              <a:scrgbClr r="0" g="0" b="0"/>
            </a:lnRef>
            <a:fillRef idx="0">
              <a:scrgbClr r="0" g="0" b="0"/>
            </a:fillRef>
            <a:effectRef idx="0">
              <a:scrgbClr r="0" g="0" b="0"/>
            </a:effectRef>
            <a:fontRef idx="minor">
              <a:schemeClr val="lt1"/>
            </a:fontRef>
          </p:style>
          <p:txBody>
            <a:bodyPr tIns="91440" bIns="91440" spcCol="1270" anchor="ctr"/>
            <a:lstStyle/>
            <a:p>
              <a:pPr algn="ctr" defTabSz="1066800" fontAlgn="auto">
                <a:lnSpc>
                  <a:spcPct val="90000"/>
                </a:lnSpc>
                <a:spcAft>
                  <a:spcPct val="35000"/>
                </a:spcAft>
                <a:defRPr/>
              </a:pPr>
              <a:r>
                <a:rPr lang="en-US" sz="1000" dirty="0" smtClean="0">
                  <a:latin typeface="Futura Book" pitchFamily="34" charset="0"/>
                </a:rPr>
                <a:t>School </a:t>
              </a:r>
              <a:r>
                <a:rPr lang="en-US" sz="1000" dirty="0">
                  <a:latin typeface="Futura Book" pitchFamily="34" charset="0"/>
                </a:rPr>
                <a:t>Services</a:t>
              </a: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p:nvPr/>
        </p:nvGrpSpPr>
        <p:grpSpPr>
          <a:xfrm>
            <a:off x="82184" y="1684644"/>
            <a:ext cx="4189370" cy="3909623"/>
            <a:chOff x="814974" y="1188255"/>
            <a:chExt cx="5585826" cy="3909623"/>
          </a:xfrm>
        </p:grpSpPr>
        <p:sp>
          <p:nvSpPr>
            <p:cNvPr id="6" name="Rectangle 5"/>
            <p:cNvSpPr/>
            <p:nvPr/>
          </p:nvSpPr>
          <p:spPr>
            <a:xfrm>
              <a:off x="814974" y="1188255"/>
              <a:ext cx="4997997" cy="1446550"/>
            </a:xfrm>
            <a:prstGeom prst="rect">
              <a:avLst/>
            </a:prstGeom>
          </p:spPr>
          <p:txBody>
            <a:bodyPr wrap="square">
              <a:spAutoFit/>
            </a:bodyPr>
            <a:lstStyle/>
            <a:p>
              <a:pPr marL="1143000" indent="-1143000" algn="ctr"/>
              <a:r>
                <a:rPr lang="en-US" sz="88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endParaRPr lang="en-US" sz="8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8" name="Rectangle 7"/>
            <p:cNvSpPr/>
            <p:nvPr/>
          </p:nvSpPr>
          <p:spPr>
            <a:xfrm>
              <a:off x="1402803" y="2450999"/>
              <a:ext cx="4997997" cy="1446550"/>
            </a:xfrm>
            <a:prstGeom prst="rect">
              <a:avLst/>
            </a:prstGeom>
          </p:spPr>
          <p:txBody>
            <a:bodyPr wrap="square">
              <a:spAutoFit/>
            </a:bodyPr>
            <a:lstStyle/>
            <a:p>
              <a:pPr marL="1143000" indent="-1143000" algn="ctr"/>
              <a:endParaRPr lang="en-US" sz="8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9" name="Rectangle 8"/>
            <p:cNvSpPr/>
            <p:nvPr/>
          </p:nvSpPr>
          <p:spPr>
            <a:xfrm>
              <a:off x="1259111" y="3897549"/>
              <a:ext cx="4997997" cy="1200329"/>
            </a:xfrm>
            <a:prstGeom prst="rect">
              <a:avLst/>
            </a:prstGeom>
          </p:spPr>
          <p:txBody>
            <a:bodyPr wrap="square">
              <a:spAutoFit/>
            </a:bodyPr>
            <a:lstStyle/>
            <a:p>
              <a:pPr marL="1143000" indent="-1143000" algn="ctr"/>
              <a:endParaRPr lang="en-US" sz="7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grpSp>
      <p:sp>
        <p:nvSpPr>
          <p:cNvPr id="10" name="TextBox 9"/>
          <p:cNvSpPr txBox="1"/>
          <p:nvPr/>
        </p:nvSpPr>
        <p:spPr>
          <a:xfrm>
            <a:off x="152400" y="457200"/>
            <a:ext cx="8229600" cy="6247864"/>
          </a:xfrm>
          <a:prstGeom prst="rect">
            <a:avLst/>
          </a:prstGeom>
          <a:noFill/>
        </p:spPr>
        <p:txBody>
          <a:bodyPr wrap="square" rtlCol="0">
            <a:spAutoFit/>
          </a:bodyPr>
          <a:lstStyle/>
          <a:p>
            <a:pPr algn="ctr"/>
            <a:r>
              <a:rPr lang="en-US" sz="2800" dirty="0" smtClean="0"/>
              <a:t>CASE STUDY : </a:t>
            </a:r>
          </a:p>
          <a:p>
            <a:r>
              <a:rPr lang="en-US" sz="2400" dirty="0" smtClean="0"/>
              <a:t>ANALYSIS OF CYBER CRIME  AND COMPARISON OF THE STATISTICS OF CYBER CRIME  IN THE VARIOUS COUNTRIES</a:t>
            </a:r>
          </a:p>
          <a:p>
            <a:endParaRPr lang="en-US" sz="2400" dirty="0" smtClean="0"/>
          </a:p>
          <a:p>
            <a:endParaRPr lang="en-US" sz="2400" dirty="0" smtClean="0"/>
          </a:p>
          <a:p>
            <a:pPr marL="342900" indent="-342900">
              <a:buAutoNum type="arabicPeriod"/>
            </a:pPr>
            <a:r>
              <a:rPr lang="en-US" sz="2400" dirty="0" smtClean="0"/>
              <a:t>USA</a:t>
            </a:r>
          </a:p>
          <a:p>
            <a:pPr marL="342900" indent="-342900">
              <a:buAutoNum type="arabicPeriod"/>
            </a:pPr>
            <a:r>
              <a:rPr lang="en-US" sz="2400" dirty="0" smtClean="0"/>
              <a:t>INDIA</a:t>
            </a:r>
          </a:p>
          <a:p>
            <a:pPr marL="342900" indent="-342900">
              <a:buAutoNum type="arabicPeriod"/>
            </a:pPr>
            <a:r>
              <a:rPr lang="en-US" sz="2400" dirty="0" smtClean="0"/>
              <a:t>CHINA</a:t>
            </a:r>
          </a:p>
          <a:p>
            <a:endParaRPr lang="en-US" sz="2800" dirty="0" smtClean="0"/>
          </a:p>
          <a:p>
            <a:endParaRPr lang="en-US" sz="2800" dirty="0" smtClean="0"/>
          </a:p>
          <a:p>
            <a:endParaRPr lang="en-US" sz="2800" dirty="0" smtClean="0"/>
          </a:p>
          <a:p>
            <a:endParaRPr lang="en-US" sz="2800" dirty="0" smtClean="0"/>
          </a:p>
          <a:p>
            <a:pPr marL="342900" indent="-342900">
              <a:buAutoNum type="arabicPeriod"/>
            </a:pPr>
            <a:endParaRPr lang="en-US" sz="2800" dirty="0" smtClean="0"/>
          </a:p>
          <a:p>
            <a:pPr marL="342900" indent="-342900">
              <a:buAutoNum type="arabicPeriod"/>
            </a:pPr>
            <a:endParaRPr lang="en-US" sz="2800" dirty="0" smtClean="0"/>
          </a:p>
        </p:txBody>
      </p:sp>
    </p:spTree>
    <p:extLst>
      <p:ext uri="{BB962C8B-B14F-4D97-AF65-F5344CB8AC3E}">
        <p14:creationId xmlns="" xmlns:p14="http://schemas.microsoft.com/office/powerpoint/2010/main" val="175828101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
            <a:ext cx="9144000" cy="6857999"/>
          </a:xfrm>
          <a:prstGeom prst="rect">
            <a:avLst/>
          </a:prstGeom>
        </p:spPr>
      </p:pic>
      <p:sp>
        <p:nvSpPr>
          <p:cNvPr id="4" name="Rectangle 3"/>
          <p:cNvSpPr/>
          <p:nvPr/>
        </p:nvSpPr>
        <p:spPr>
          <a:xfrm>
            <a:off x="4008898" y="994844"/>
            <a:ext cx="5186035" cy="769441"/>
          </a:xfrm>
          <a:prstGeom prst="rect">
            <a:avLst/>
          </a:prstGeom>
          <a:noFill/>
        </p:spPr>
        <p:txBody>
          <a:bodyPr wrap="none" lIns="91440" tIns="45720" rIns="91440" bIns="45720">
            <a:spAutoFit/>
          </a:bodyPr>
          <a:lstStyle/>
          <a:p>
            <a:pPr algn="ctr"/>
            <a:r>
              <a:rPr lang="en-US" sz="4400" i="1" u="sng" dirty="0" smtClean="0">
                <a:ln w="6600">
                  <a:solidFill>
                    <a:schemeClr val="accent2"/>
                  </a:solidFill>
                  <a:prstDash val="solid"/>
                </a:ln>
                <a:solidFill>
                  <a:srgbClr val="FFFFFF"/>
                </a:solidFill>
                <a:effectLst>
                  <a:outerShdw dist="38100" dir="2700000" algn="tl" rotWithShape="0">
                    <a:schemeClr val="accent2"/>
                  </a:outerShdw>
                </a:effectLst>
              </a:rPr>
              <a:t>GLOBAL RANKING</a:t>
            </a:r>
            <a:endParaRPr lang="en-US" sz="4400" i="1" u="sng"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 xmlns:p14="http://schemas.microsoft.com/office/powerpoint/2010/main" val="275550495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srcRect l="27337" t="20539" r="16885" b="17330"/>
          <a:stretch/>
        </p:blipFill>
        <p:spPr>
          <a:xfrm>
            <a:off x="0" y="1052945"/>
            <a:ext cx="9144000" cy="5806136"/>
          </a:xfrm>
          <a:prstGeom prst="rect">
            <a:avLst/>
          </a:prstGeom>
        </p:spPr>
      </p:pic>
    </p:spTree>
    <p:extLst>
      <p:ext uri="{BB962C8B-B14F-4D97-AF65-F5344CB8AC3E}">
        <p14:creationId xmlns="" xmlns:p14="http://schemas.microsoft.com/office/powerpoint/2010/main" val="152713206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CYBER CRIME STATISTICS IN INDIA</a:t>
            </a:r>
            <a:endParaRPr lang="en-US" dirty="0"/>
          </a:p>
        </p:txBody>
      </p:sp>
      <p:pic>
        <p:nvPicPr>
          <p:cNvPr id="4" name="Content Placeholder 3" descr="1465772545-7847.jpg"/>
          <p:cNvPicPr>
            <a:picLocks noGrp="1" noChangeAspect="1"/>
          </p:cNvPicPr>
          <p:nvPr>
            <p:ph idx="1"/>
          </p:nvPr>
        </p:nvPicPr>
        <p:blipFill>
          <a:blip r:embed="rId2" cstate="print"/>
          <a:stretch>
            <a:fillRect/>
          </a:stretch>
        </p:blipFill>
        <p:spPr>
          <a:xfrm>
            <a:off x="1447800" y="1600200"/>
            <a:ext cx="6131664" cy="4957889"/>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 y="1628503"/>
            <a:ext cx="4702628" cy="5229497"/>
          </a:xfrm>
          <a:prstGeom prst="rect">
            <a:avLst/>
          </a:prstGeom>
        </p:spPr>
      </p:pic>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702629" y="1628502"/>
            <a:ext cx="4441372" cy="5229498"/>
          </a:xfrm>
          <a:prstGeom prst="rect">
            <a:avLst/>
          </a:prstGeom>
        </p:spPr>
      </p:pic>
    </p:spTree>
    <p:extLst>
      <p:ext uri="{BB962C8B-B14F-4D97-AF65-F5344CB8AC3E}">
        <p14:creationId xmlns="" xmlns:p14="http://schemas.microsoft.com/office/powerpoint/2010/main" val="312547147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CYBER CRIME IN CHINA</a:t>
            </a:r>
            <a:endParaRPr lang="en-US" dirty="0"/>
          </a:p>
        </p:txBody>
      </p:sp>
      <p:pic>
        <p:nvPicPr>
          <p:cNvPr id="4" name="Content Placeholder 3" descr="20140519_CYBERCRIME-1024x542 (1).jpg"/>
          <p:cNvPicPr>
            <a:picLocks noGrp="1" noChangeAspect="1"/>
          </p:cNvPicPr>
          <p:nvPr>
            <p:ph idx="1"/>
          </p:nvPr>
        </p:nvPicPr>
        <p:blipFill>
          <a:blip r:embed="rId2" cstate="print"/>
          <a:stretch>
            <a:fillRect/>
          </a:stretch>
        </p:blipFill>
        <p:spPr>
          <a:xfrm>
            <a:off x="0" y="1371600"/>
            <a:ext cx="9144000" cy="5486400"/>
          </a:xfr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CYBER CRIME IN USA</a:t>
            </a:r>
            <a:endParaRPr lang="en-US" dirty="0"/>
          </a:p>
        </p:txBody>
      </p:sp>
      <p:pic>
        <p:nvPicPr>
          <p:cNvPr id="4" name="Content Placeholder 3" descr="102913_1305_2013TheImpa4.jpg"/>
          <p:cNvPicPr>
            <a:picLocks noGrp="1" noChangeAspect="1"/>
          </p:cNvPicPr>
          <p:nvPr>
            <p:ph idx="1"/>
          </p:nvPr>
        </p:nvPicPr>
        <p:blipFill>
          <a:blip r:embed="rId2" cstate="print"/>
          <a:stretch>
            <a:fillRect/>
          </a:stretch>
        </p:blipFill>
        <p:spPr>
          <a:xfrm>
            <a:off x="0" y="1676400"/>
            <a:ext cx="5644536" cy="4253520"/>
          </a:xfrm>
        </p:spPr>
      </p:pic>
      <p:pic>
        <p:nvPicPr>
          <p:cNvPr id="5" name="Content Placeholder 3" descr="download.jpg"/>
          <p:cNvPicPr>
            <a:picLocks noChangeAspect="1"/>
          </p:cNvPicPr>
          <p:nvPr/>
        </p:nvPicPr>
        <p:blipFill>
          <a:blip r:embed="rId3" cstate="print"/>
          <a:stretch>
            <a:fillRect/>
          </a:stretch>
        </p:blipFill>
        <p:spPr>
          <a:xfrm>
            <a:off x="5638801" y="1676400"/>
            <a:ext cx="3505200" cy="426720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 xmlns:a14="http://schemas.microsoft.com/office/drawing/2010/main" val="0"/>
              </a:ext>
            </a:extLst>
          </a:blip>
          <a:srcRect b="13395"/>
          <a:stretch/>
        </p:blipFill>
        <p:spPr>
          <a:xfrm>
            <a:off x="1" y="1166642"/>
            <a:ext cx="4692831" cy="5691358"/>
          </a:xfrm>
          <a:prstGeom prst="rect">
            <a:avLst/>
          </a:prstGeom>
        </p:spPr>
      </p:pic>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692832" y="1166642"/>
            <a:ext cx="4565876" cy="5808924"/>
          </a:xfrm>
          <a:prstGeom prst="rect">
            <a:avLst/>
          </a:prstGeom>
        </p:spPr>
      </p:pic>
      <p:sp>
        <p:nvSpPr>
          <p:cNvPr id="6" name="Rectangle 5"/>
          <p:cNvSpPr/>
          <p:nvPr/>
        </p:nvSpPr>
        <p:spPr>
          <a:xfrm>
            <a:off x="-97972" y="-58920"/>
            <a:ext cx="9241972" cy="1107996"/>
          </a:xfrm>
          <a:prstGeom prst="rect">
            <a:avLst/>
          </a:prstGeom>
          <a:noFill/>
        </p:spPr>
        <p:txBody>
          <a:bodyPr wrap="square" lIns="91440" tIns="45720" rIns="91440" bIns="45720">
            <a:spAutoFit/>
          </a:bodyPr>
          <a:lstStyle/>
          <a:p>
            <a:pPr algn="ctr"/>
            <a:r>
              <a:rPr lang="en-US" sz="6600" b="1" i="1" u="sng" dirty="0" smtClean="0">
                <a:ln w="22225">
                  <a:solidFill>
                    <a:schemeClr val="accent2"/>
                  </a:solidFill>
                  <a:prstDash val="solid"/>
                </a:ln>
                <a:solidFill>
                  <a:schemeClr val="accent2">
                    <a:lumMod val="40000"/>
                    <a:lumOff val="60000"/>
                  </a:schemeClr>
                </a:solidFill>
              </a:rPr>
              <a:t> </a:t>
            </a:r>
            <a:endParaRPr lang="en-US" sz="6600" b="1" i="1" u="sng" dirty="0">
              <a:ln w="22225">
                <a:solidFill>
                  <a:schemeClr val="accent2"/>
                </a:solidFill>
                <a:prstDash val="solid"/>
              </a:ln>
              <a:solidFill>
                <a:schemeClr val="accent2">
                  <a:lumMod val="40000"/>
                  <a:lumOff val="60000"/>
                </a:schemeClr>
              </a:solidFill>
            </a:endParaRPr>
          </a:p>
        </p:txBody>
      </p:sp>
    </p:spTree>
    <p:extLst>
      <p:ext uri="{BB962C8B-B14F-4D97-AF65-F5344CB8AC3E}">
        <p14:creationId xmlns="" xmlns:p14="http://schemas.microsoft.com/office/powerpoint/2010/main" val="291140702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RANKING OF COUNTRIES</a:t>
            </a:r>
            <a:endParaRPr lang="en-US" dirty="0"/>
          </a:p>
        </p:txBody>
      </p:sp>
      <p:pic>
        <p:nvPicPr>
          <p:cNvPr id="4" name="Content Placeholder 3" descr="cybercrime-top-20-countries-pie-chart.jpg"/>
          <p:cNvPicPr>
            <a:picLocks noGrp="1" noChangeAspect="1"/>
          </p:cNvPicPr>
          <p:nvPr>
            <p:ph idx="1"/>
          </p:nvPr>
        </p:nvPicPr>
        <p:blipFill>
          <a:blip r:embed="rId2" cstate="print"/>
          <a:stretch>
            <a:fillRect/>
          </a:stretch>
        </p:blipFill>
        <p:spPr>
          <a:xfrm>
            <a:off x="1678593" y="1600200"/>
            <a:ext cx="5786813" cy="4708525"/>
          </a:xfr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COMPARING THE COST OF CYBERCRIME </a:t>
            </a:r>
            <a:endParaRPr lang="en-US" dirty="0"/>
          </a:p>
        </p:txBody>
      </p:sp>
      <p:pic>
        <p:nvPicPr>
          <p:cNvPr id="95234" name="Picture 2" descr="Image result for comparison of cyber crime statistics of us india and china"/>
          <p:cNvPicPr>
            <a:picLocks noChangeAspect="1" noChangeArrowheads="1"/>
          </p:cNvPicPr>
          <p:nvPr/>
        </p:nvPicPr>
        <p:blipFill>
          <a:blip r:embed="rId2" cstate="print"/>
          <a:srcRect/>
          <a:stretch>
            <a:fillRect/>
          </a:stretch>
        </p:blipFill>
        <p:spPr bwMode="auto">
          <a:xfrm>
            <a:off x="4572000" y="2209800"/>
            <a:ext cx="4310743" cy="4343400"/>
          </a:xfrm>
          <a:prstGeom prst="rect">
            <a:avLst/>
          </a:prstGeom>
          <a:noFill/>
        </p:spPr>
      </p:pic>
      <p:pic>
        <p:nvPicPr>
          <p:cNvPr id="5" name="Picture 2" descr="Image result for comparison of cyber crime statistics of us india and china"/>
          <p:cNvPicPr>
            <a:picLocks noGrp="1" noChangeAspect="1" noChangeArrowheads="1"/>
          </p:cNvPicPr>
          <p:nvPr>
            <p:ph idx="1"/>
          </p:nvPr>
        </p:nvPicPr>
        <p:blipFill>
          <a:blip r:embed="rId3" cstate="print"/>
          <a:srcRect/>
          <a:stretch>
            <a:fillRect/>
          </a:stretch>
        </p:blipFill>
        <p:spPr bwMode="auto">
          <a:xfrm>
            <a:off x="457200" y="2209800"/>
            <a:ext cx="4008120" cy="4419600"/>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ybercrime cost -2015.jpg"/>
          <p:cNvPicPr>
            <a:picLocks noGrp="1" noChangeAspect="1"/>
          </p:cNvPicPr>
          <p:nvPr>
            <p:ph idx="1"/>
          </p:nvPr>
        </p:nvPicPr>
        <p:blipFill>
          <a:blip r:embed="rId2" cstate="print"/>
          <a:stretch>
            <a:fillRect/>
          </a:stretch>
        </p:blipFill>
        <p:spPr>
          <a:xfrm>
            <a:off x="-89282" y="47490"/>
            <a:ext cx="9233282" cy="6810509"/>
          </a:xfr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hlinkClick r:id="rId2"/>
              </a:rPr>
              <a:t>www.cybertelecom.org/security/crimeref.htm</a:t>
            </a:r>
            <a:endParaRPr lang="en-US" dirty="0" smtClean="0"/>
          </a:p>
          <a:p>
            <a:r>
              <a:rPr lang="en-US" dirty="0" smtClean="0"/>
              <a:t>indianexpress.com › Technology › Tech News</a:t>
            </a:r>
          </a:p>
          <a:p>
            <a:r>
              <a:rPr lang="en-US" dirty="0" smtClean="0"/>
              <a:t>https://www.statista.com › Society › Crime &amp; Law Enforcement</a:t>
            </a:r>
          </a:p>
          <a:p>
            <a:r>
              <a:rPr lang="en-US" dirty="0" smtClean="0">
                <a:hlinkClick r:id="rId3"/>
              </a:rPr>
              <a:t>www.nationmaster.com/country-info/compare/China/India/Crime</a:t>
            </a:r>
            <a:endParaRPr lang="en-US" dirty="0" smtClean="0"/>
          </a:p>
          <a:p>
            <a:pPr>
              <a:buNone/>
            </a:pPr>
            <a:r>
              <a:rPr lang="en-US" dirty="0" smtClean="0"/>
              <a:t/>
            </a:r>
            <a:br>
              <a:rPr lang="en-US" dirty="0" smtClean="0"/>
            </a:br>
            <a:endParaRPr lang="en-US" dirty="0" smtClean="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t> </a:t>
            </a:r>
            <a:endParaRPr lang="en-US" dirty="0"/>
          </a:p>
        </p:txBody>
      </p:sp>
      <p:pic>
        <p:nvPicPr>
          <p:cNvPr id="4" name="Picture 3" descr="iStock_000052910038_Medium-56b09b3f3df78cf772cffbb6.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286</TotalTime>
  <Words>2073</Words>
  <Application>Microsoft Office PowerPoint</Application>
  <PresentationFormat>On-screen Show (4:3)</PresentationFormat>
  <Paragraphs>378</Paragraphs>
  <Slides>73</Slides>
  <Notes>3</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Apex</vt:lpstr>
      <vt:lpstr>CYBER-SAFETY NEED OF THE HOUR  </vt:lpstr>
      <vt:lpstr> INTRODUCTION  </vt:lpstr>
      <vt:lpstr>WHAT IS CYBER-SAFETY? </vt:lpstr>
      <vt:lpstr>Slide 4</vt:lpstr>
      <vt:lpstr>Slide 5</vt:lpstr>
      <vt:lpstr>CONSEQUENCES OF INACTION </vt:lpstr>
      <vt:lpstr>Slide 7</vt:lpstr>
      <vt:lpstr>Slide 8</vt:lpstr>
      <vt:lpstr>Slide 9</vt:lpstr>
      <vt:lpstr>Slide 10</vt:lpstr>
      <vt:lpstr>Slide 11</vt:lpstr>
      <vt:lpstr>Slide 12</vt:lpstr>
      <vt:lpstr>Slide 13</vt:lpstr>
      <vt:lpstr>CYBER-SAFETY THREATS </vt:lpstr>
      <vt:lpstr>CYBER-SAFETY ACTIONS </vt:lpstr>
      <vt:lpstr>TOP SEVEN CYBER-SAFETY ACTIONS </vt:lpstr>
      <vt:lpstr>Install OS/Software Updates</vt:lpstr>
      <vt:lpstr>Run Anti-Virus Software</vt:lpstr>
      <vt:lpstr>Prevent Identity Theft</vt:lpstr>
      <vt:lpstr>Turn on Personal Firewalls</vt:lpstr>
      <vt:lpstr>Avoid Spyware/Adware</vt:lpstr>
      <vt:lpstr>Protect Passwords</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IF I DIE TONIGHT WOULD ANYONE CRY</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CYBER-SAFETY AT HOME </vt:lpstr>
      <vt:lpstr>CYBER-SAFETY AT WORK </vt:lpstr>
      <vt:lpstr>SCHOOL CYBER-SAFETY SERVICES </vt:lpstr>
      <vt:lpstr>Slide 61</vt:lpstr>
      <vt:lpstr>Slide 62</vt:lpstr>
      <vt:lpstr>Slide 63</vt:lpstr>
      <vt:lpstr>CYBER CRIME STATISTICS IN INDIA</vt:lpstr>
      <vt:lpstr>Slide 65</vt:lpstr>
      <vt:lpstr>CYBER CRIME IN CHINA</vt:lpstr>
      <vt:lpstr>CYBER CRIME IN USA</vt:lpstr>
      <vt:lpstr>Slide 68</vt:lpstr>
      <vt:lpstr>RANKING OF COUNTRIES</vt:lpstr>
      <vt:lpstr>COMPARING THE COST OF CYBERCRIME </vt:lpstr>
      <vt:lpstr>Slide 71</vt:lpstr>
      <vt:lpstr>REFERENCES</vt:lpstr>
      <vt:lpstr>Slide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SAFETY – NEED OF THE HOUR</dc:title>
  <dc:creator>Dell</dc:creator>
  <cp:lastModifiedBy>Dell</cp:lastModifiedBy>
  <cp:revision>33</cp:revision>
  <dcterms:created xsi:type="dcterms:W3CDTF">2017-11-05T17:23:17Z</dcterms:created>
  <dcterms:modified xsi:type="dcterms:W3CDTF">2017-11-07T14:07:30Z</dcterms:modified>
</cp:coreProperties>
</file>