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FD7A79-EC08-4A80-801D-33412C5ECD82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7ADCFF-7DB7-4965-A7C1-984E7EE1395F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en-US" sz="5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JALILUR RAHMAN</a:t>
          </a:r>
          <a:endParaRPr lang="en-US" sz="5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209821-E519-479C-8E1C-45B0D8A751D3}" type="parTrans" cxnId="{DB46331D-DE2E-4B99-AB59-D0E1C368921F}">
      <dgm:prSet/>
      <dgm:spPr/>
      <dgm:t>
        <a:bodyPr/>
        <a:lstStyle/>
        <a:p>
          <a:endParaRPr lang="en-US"/>
        </a:p>
      </dgm:t>
    </dgm:pt>
    <dgm:pt modelId="{DFD26CA3-1397-4CB5-80CA-5FC7E8F58EDB}" type="sibTrans" cxnId="{DB46331D-DE2E-4B99-AB59-D0E1C368921F}">
      <dgm:prSet/>
      <dgm:spPr/>
      <dgm:t>
        <a:bodyPr/>
        <a:lstStyle/>
        <a:p>
          <a:endParaRPr lang="en-US"/>
        </a:p>
      </dgm:t>
    </dgm:pt>
    <dgm:pt modelId="{96FAAEF1-8386-424B-8767-040B51BA1F04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Head Teacher</a:t>
          </a:r>
          <a:endParaRPr lang="en-US" sz="4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7DF466-E197-4ED2-8031-0230F7BAC67E}" type="parTrans" cxnId="{57CEE0BF-D058-4C9F-BE8D-F1724560BD66}">
      <dgm:prSet/>
      <dgm:spPr/>
      <dgm:t>
        <a:bodyPr/>
        <a:lstStyle/>
        <a:p>
          <a:endParaRPr lang="en-US"/>
        </a:p>
      </dgm:t>
    </dgm:pt>
    <dgm:pt modelId="{70936BFE-EA1A-439F-95EE-544B6AED5519}" type="sibTrans" cxnId="{57CEE0BF-D058-4C9F-BE8D-F1724560BD66}">
      <dgm:prSet/>
      <dgm:spPr/>
      <dgm:t>
        <a:bodyPr/>
        <a:lstStyle/>
        <a:p>
          <a:endParaRPr lang="en-US"/>
        </a:p>
      </dgm:t>
    </dgm:pt>
    <dgm:pt modelId="{4CB5D26B-F39A-4742-B59F-532F1028704B}">
      <dgm:prSet custT="1"/>
      <dgm:spPr>
        <a:solidFill>
          <a:srgbClr val="C00000"/>
        </a:solidFill>
      </dgm:spPr>
      <dgm:t>
        <a:bodyPr/>
        <a:lstStyle/>
        <a:p>
          <a:pPr rtl="0"/>
          <a:r>
            <a:rPr lang="en-US" sz="4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Purbo</a:t>
          </a:r>
          <a:r>
            <a: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Dapdapia</a:t>
          </a:r>
          <a:r>
            <a: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GPS, </a:t>
          </a:r>
          <a:r>
            <a:rPr lang="en-US" sz="4000" smtClean="0">
              <a:latin typeface="Times New Roman" panose="02020603050405020304" pitchFamily="18" charset="0"/>
              <a:cs typeface="Times New Roman" panose="02020603050405020304" pitchFamily="18" charset="0"/>
            </a:rPr>
            <a:t>Nalchity</a:t>
          </a:r>
          <a:r>
            <a: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32BF2B-7451-40FE-8243-805325EABA5D}" type="parTrans" cxnId="{6385BFEF-FE7A-40B4-81A7-7C26E6CAE570}">
      <dgm:prSet/>
      <dgm:spPr/>
      <dgm:t>
        <a:bodyPr/>
        <a:lstStyle/>
        <a:p>
          <a:endParaRPr lang="en-US"/>
        </a:p>
      </dgm:t>
    </dgm:pt>
    <dgm:pt modelId="{2F799B7B-E6B7-4066-B5D4-434570CD6517}" type="sibTrans" cxnId="{6385BFEF-FE7A-40B4-81A7-7C26E6CAE570}">
      <dgm:prSet/>
      <dgm:spPr/>
      <dgm:t>
        <a:bodyPr/>
        <a:lstStyle/>
        <a:p>
          <a:endParaRPr lang="en-US"/>
        </a:p>
      </dgm:t>
    </dgm:pt>
    <dgm:pt modelId="{318E31E7-7743-4316-BCD3-60BB11CF1BC7}" type="pres">
      <dgm:prSet presAssocID="{F7FD7A79-EC08-4A80-801D-33412C5ECD8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CF406C-4A8E-4B65-ABF6-CE5735B005D7}" type="pres">
      <dgm:prSet presAssocID="{F67ADCFF-7DB7-4965-A7C1-984E7EE1395F}" presName="composite" presStyleCnt="0"/>
      <dgm:spPr/>
    </dgm:pt>
    <dgm:pt modelId="{31683E56-8878-4762-B9C3-64E2BE557AAC}" type="pres">
      <dgm:prSet presAssocID="{F67ADCFF-7DB7-4965-A7C1-984E7EE1395F}" presName="imgShp" presStyleLbl="fgImgPlace1" presStyleIdx="0" presStyleCnt="3" custFlipHor="1" custScaleX="114849" custScaleY="119027" custLinFactNeighborX="-94545" custLinFactNeighborY="3724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en-US"/>
        </a:p>
      </dgm:t>
    </dgm:pt>
    <dgm:pt modelId="{B1A52BA4-2C5B-448C-A803-AFBC05460FD6}" type="pres">
      <dgm:prSet presAssocID="{F67ADCFF-7DB7-4965-A7C1-984E7EE1395F}" presName="txShp" presStyleLbl="node1" presStyleIdx="0" presStyleCnt="3" custScaleX="116740" custLinFactNeighborX="1008" custLinFactNeighborY="495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71BE6B-2562-4ED3-91B3-1B885D993FD8}" type="pres">
      <dgm:prSet presAssocID="{DFD26CA3-1397-4CB5-80CA-5FC7E8F58EDB}" presName="spacing" presStyleCnt="0"/>
      <dgm:spPr/>
    </dgm:pt>
    <dgm:pt modelId="{C6F4CCDC-B72E-4B22-9000-B1FC3FA274B9}" type="pres">
      <dgm:prSet presAssocID="{96FAAEF1-8386-424B-8767-040B51BA1F04}" presName="composite" presStyleCnt="0"/>
      <dgm:spPr/>
    </dgm:pt>
    <dgm:pt modelId="{4AA0F604-B5E3-40E9-A9D3-AD1F8BE51FF7}" type="pres">
      <dgm:prSet presAssocID="{96FAAEF1-8386-424B-8767-040B51BA1F04}" presName="imgShp" presStyleLbl="fgImgPlace1" presStyleIdx="1" presStyleCnt="3" custScaleX="129952" custScaleY="127111" custLinFactNeighborX="-78824" custLinFactNeighborY="2186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19389312-CA2B-43AA-96C2-9CCF06E4F7D7}" type="pres">
      <dgm:prSet presAssocID="{96FAAEF1-8386-424B-8767-040B51BA1F04}" presName="txShp" presStyleLbl="node1" presStyleIdx="1" presStyleCnt="3" custScaleX="107242" custLinFactNeighborX="-2016" custLinFactNeighborY="173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1FA8E0-0EF2-48B7-A828-B42F37254022}" type="pres">
      <dgm:prSet presAssocID="{70936BFE-EA1A-439F-95EE-544B6AED5519}" presName="spacing" presStyleCnt="0"/>
      <dgm:spPr/>
    </dgm:pt>
    <dgm:pt modelId="{F923D222-E541-4943-82F9-3D9D5A3F93AB}" type="pres">
      <dgm:prSet presAssocID="{4CB5D26B-F39A-4742-B59F-532F1028704B}" presName="composite" presStyleCnt="0"/>
      <dgm:spPr/>
    </dgm:pt>
    <dgm:pt modelId="{A8B163A7-2FF0-4906-AE69-468B5B7F2873}" type="pres">
      <dgm:prSet presAssocID="{4CB5D26B-F39A-4742-B59F-532F1028704B}" presName="imgShp" presStyleLbl="fgImgPlace1" presStyleIdx="2" presStyleCnt="3" custScaleX="129260" custScaleY="110710" custLinFactNeighborX="-58502" custLinFactNeighborY="-975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BFA5089E-5B3B-4A8A-85AA-E02E949E7332}" type="pres">
      <dgm:prSet presAssocID="{4CB5D26B-F39A-4742-B59F-532F1028704B}" presName="txShp" presStyleLbl="node1" presStyleIdx="2" presStyleCnt="3" custScaleX="119081" custLinFactNeighborX="8660" custLinFactNeighborY="38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CEE0BF-D058-4C9F-BE8D-F1724560BD66}" srcId="{F7FD7A79-EC08-4A80-801D-33412C5ECD82}" destId="{96FAAEF1-8386-424B-8767-040B51BA1F04}" srcOrd="1" destOrd="0" parTransId="{4B7DF466-E197-4ED2-8031-0230F7BAC67E}" sibTransId="{70936BFE-EA1A-439F-95EE-544B6AED5519}"/>
    <dgm:cxn modelId="{DB46331D-DE2E-4B99-AB59-D0E1C368921F}" srcId="{F7FD7A79-EC08-4A80-801D-33412C5ECD82}" destId="{F67ADCFF-7DB7-4965-A7C1-984E7EE1395F}" srcOrd="0" destOrd="0" parTransId="{A0209821-E519-479C-8E1C-45B0D8A751D3}" sibTransId="{DFD26CA3-1397-4CB5-80CA-5FC7E8F58EDB}"/>
    <dgm:cxn modelId="{CD18BBCD-A8DB-41D0-99EC-E7D10AE80AED}" type="presOf" srcId="{4CB5D26B-F39A-4742-B59F-532F1028704B}" destId="{BFA5089E-5B3B-4A8A-85AA-E02E949E7332}" srcOrd="0" destOrd="0" presId="urn:microsoft.com/office/officeart/2005/8/layout/vList3"/>
    <dgm:cxn modelId="{6385BFEF-FE7A-40B4-81A7-7C26E6CAE570}" srcId="{F7FD7A79-EC08-4A80-801D-33412C5ECD82}" destId="{4CB5D26B-F39A-4742-B59F-532F1028704B}" srcOrd="2" destOrd="0" parTransId="{0532BF2B-7451-40FE-8243-805325EABA5D}" sibTransId="{2F799B7B-E6B7-4066-B5D4-434570CD6517}"/>
    <dgm:cxn modelId="{66ED8CB3-349D-44AA-BF61-4D61CC43680D}" type="presOf" srcId="{96FAAEF1-8386-424B-8767-040B51BA1F04}" destId="{19389312-CA2B-43AA-96C2-9CCF06E4F7D7}" srcOrd="0" destOrd="0" presId="urn:microsoft.com/office/officeart/2005/8/layout/vList3"/>
    <dgm:cxn modelId="{B0F31C35-921C-47E2-BE67-49B28698ADD9}" type="presOf" srcId="{F7FD7A79-EC08-4A80-801D-33412C5ECD82}" destId="{318E31E7-7743-4316-BCD3-60BB11CF1BC7}" srcOrd="0" destOrd="0" presId="urn:microsoft.com/office/officeart/2005/8/layout/vList3"/>
    <dgm:cxn modelId="{E3E12E3A-CB49-4FE3-8D43-757FD5E3CD8D}" type="presOf" srcId="{F67ADCFF-7DB7-4965-A7C1-984E7EE1395F}" destId="{B1A52BA4-2C5B-448C-A803-AFBC05460FD6}" srcOrd="0" destOrd="0" presId="urn:microsoft.com/office/officeart/2005/8/layout/vList3"/>
    <dgm:cxn modelId="{9F2075A2-BF54-4278-936E-8383C4602380}" type="presParOf" srcId="{318E31E7-7743-4316-BCD3-60BB11CF1BC7}" destId="{5BCF406C-4A8E-4B65-ABF6-CE5735B005D7}" srcOrd="0" destOrd="0" presId="urn:microsoft.com/office/officeart/2005/8/layout/vList3"/>
    <dgm:cxn modelId="{EB03EAD3-AA02-4A6E-A172-93D4680C271F}" type="presParOf" srcId="{5BCF406C-4A8E-4B65-ABF6-CE5735B005D7}" destId="{31683E56-8878-4762-B9C3-64E2BE557AAC}" srcOrd="0" destOrd="0" presId="urn:microsoft.com/office/officeart/2005/8/layout/vList3"/>
    <dgm:cxn modelId="{43B954CF-1E71-4092-A0EF-EE2089BEDF70}" type="presParOf" srcId="{5BCF406C-4A8E-4B65-ABF6-CE5735B005D7}" destId="{B1A52BA4-2C5B-448C-A803-AFBC05460FD6}" srcOrd="1" destOrd="0" presId="urn:microsoft.com/office/officeart/2005/8/layout/vList3"/>
    <dgm:cxn modelId="{D43D6D4F-0D19-46F5-98CB-FFD33C8B4A9A}" type="presParOf" srcId="{318E31E7-7743-4316-BCD3-60BB11CF1BC7}" destId="{2471BE6B-2562-4ED3-91B3-1B885D993FD8}" srcOrd="1" destOrd="0" presId="urn:microsoft.com/office/officeart/2005/8/layout/vList3"/>
    <dgm:cxn modelId="{7F88A6FD-DF98-4E4E-9705-EA30AC6BAA32}" type="presParOf" srcId="{318E31E7-7743-4316-BCD3-60BB11CF1BC7}" destId="{C6F4CCDC-B72E-4B22-9000-B1FC3FA274B9}" srcOrd="2" destOrd="0" presId="urn:microsoft.com/office/officeart/2005/8/layout/vList3"/>
    <dgm:cxn modelId="{E17D04E0-718D-4851-BBCA-D44860687FAC}" type="presParOf" srcId="{C6F4CCDC-B72E-4B22-9000-B1FC3FA274B9}" destId="{4AA0F604-B5E3-40E9-A9D3-AD1F8BE51FF7}" srcOrd="0" destOrd="0" presId="urn:microsoft.com/office/officeart/2005/8/layout/vList3"/>
    <dgm:cxn modelId="{17CC738D-DEE3-43A4-91F4-D5C112EBBCE4}" type="presParOf" srcId="{C6F4CCDC-B72E-4B22-9000-B1FC3FA274B9}" destId="{19389312-CA2B-43AA-96C2-9CCF06E4F7D7}" srcOrd="1" destOrd="0" presId="urn:microsoft.com/office/officeart/2005/8/layout/vList3"/>
    <dgm:cxn modelId="{0C33F584-F002-4756-83E8-0B8EA0E66D95}" type="presParOf" srcId="{318E31E7-7743-4316-BCD3-60BB11CF1BC7}" destId="{F11FA8E0-0EF2-48B7-A828-B42F37254022}" srcOrd="3" destOrd="0" presId="urn:microsoft.com/office/officeart/2005/8/layout/vList3"/>
    <dgm:cxn modelId="{64EC1F74-3E78-4FEB-BFC8-180ACF66B050}" type="presParOf" srcId="{318E31E7-7743-4316-BCD3-60BB11CF1BC7}" destId="{F923D222-E541-4943-82F9-3D9D5A3F93AB}" srcOrd="4" destOrd="0" presId="urn:microsoft.com/office/officeart/2005/8/layout/vList3"/>
    <dgm:cxn modelId="{00DE7BC1-7696-45A7-BD39-13633DEDE62F}" type="presParOf" srcId="{F923D222-E541-4943-82F9-3D9D5A3F93AB}" destId="{A8B163A7-2FF0-4906-AE69-468B5B7F2873}" srcOrd="0" destOrd="0" presId="urn:microsoft.com/office/officeart/2005/8/layout/vList3"/>
    <dgm:cxn modelId="{E6A46164-4333-45B8-8167-19476D679AA6}" type="presParOf" srcId="{F923D222-E541-4943-82F9-3D9D5A3F93AB}" destId="{BFA5089E-5B3B-4A8A-85AA-E02E949E733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691DB-0250-473B-951A-760B47D78E8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A753-A65F-4D65-842B-4DD71924F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43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691DB-0250-473B-951A-760B47D78E8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A753-A65F-4D65-842B-4DD71924F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1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691DB-0250-473B-951A-760B47D78E8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A753-A65F-4D65-842B-4DD71924F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1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691DB-0250-473B-951A-760B47D78E8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A753-A65F-4D65-842B-4DD71924F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943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691DB-0250-473B-951A-760B47D78E8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A753-A65F-4D65-842B-4DD71924F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485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691DB-0250-473B-951A-760B47D78E8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A753-A65F-4D65-842B-4DD71924F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7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691DB-0250-473B-951A-760B47D78E8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A753-A65F-4D65-842B-4DD71924F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4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691DB-0250-473B-951A-760B47D78E8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A753-A65F-4D65-842B-4DD71924F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803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691DB-0250-473B-951A-760B47D78E8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A753-A65F-4D65-842B-4DD71924F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69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691DB-0250-473B-951A-760B47D78E8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A753-A65F-4D65-842B-4DD71924F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803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691DB-0250-473B-951A-760B47D78E8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A753-A65F-4D65-842B-4DD71924F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4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691DB-0250-473B-951A-760B47D78E80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BA753-A65F-4D65-842B-4DD71924F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533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259" y="2079938"/>
            <a:ext cx="6980348" cy="46106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98"/>
          <a:stretch/>
        </p:blipFill>
        <p:spPr>
          <a:xfrm>
            <a:off x="309095" y="463640"/>
            <a:ext cx="4700788" cy="622693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6933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95506422"/>
              </p:ext>
            </p:extLst>
          </p:nvPr>
        </p:nvGraphicFramePr>
        <p:xfrm>
          <a:off x="320434" y="1400233"/>
          <a:ext cx="11526591" cy="5361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383110" y="1581686"/>
            <a:ext cx="315854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2879"/>
            <a:ext cx="7791718" cy="1015663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 w="38100"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Introduction: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85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094" y="2299360"/>
            <a:ext cx="2628900" cy="17430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grpSp>
        <p:nvGrpSpPr>
          <p:cNvPr id="7" name="Group 6"/>
          <p:cNvGrpSpPr/>
          <p:nvPr/>
        </p:nvGrpSpPr>
        <p:grpSpPr>
          <a:xfrm>
            <a:off x="122831" y="770811"/>
            <a:ext cx="11887199" cy="5262979"/>
            <a:chOff x="122831" y="770811"/>
            <a:chExt cx="11887199" cy="5262979"/>
          </a:xfrm>
        </p:grpSpPr>
        <p:sp>
          <p:nvSpPr>
            <p:cNvPr id="5" name="TextBox 4"/>
            <p:cNvSpPr txBox="1"/>
            <p:nvPr/>
          </p:nvSpPr>
          <p:spPr>
            <a:xfrm>
              <a:off x="122831" y="770811"/>
              <a:ext cx="11887199" cy="5262979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 w="76200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6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Introduction of the lesson:</a:t>
              </a:r>
            </a:p>
            <a:p>
              <a:r>
                <a:rPr lang="en-US" sz="5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Sub: English</a:t>
              </a:r>
            </a:p>
            <a:p>
              <a:r>
                <a:rPr lang="en-US" sz="5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Class: Four</a:t>
              </a:r>
            </a:p>
            <a:p>
              <a:r>
                <a:rPr lang="en-US" sz="5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Lesson: </a:t>
              </a:r>
              <a:r>
                <a:rPr lang="en-US" sz="5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Sagar</a:t>
              </a:r>
              <a:r>
                <a:rPr lang="en-US" sz="5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his family.</a:t>
              </a:r>
            </a:p>
            <a:p>
              <a:r>
                <a:rPr lang="en-US" sz="5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Lesson Unit: A(first paragraph)</a:t>
              </a:r>
            </a:p>
            <a:p>
              <a:r>
                <a:rPr lang="en-US" sz="5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Time: 40 minutes</a:t>
              </a:r>
              <a:endParaRPr lang="en-US" sz="5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78038" y="2299360"/>
              <a:ext cx="2628900" cy="1743075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</p:pic>
      </p:grpSp>
    </p:spTree>
    <p:extLst>
      <p:ext uri="{BB962C8B-B14F-4D97-AF65-F5344CB8AC3E}">
        <p14:creationId xmlns:p14="http://schemas.microsoft.com/office/powerpoint/2010/main" val="391692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63339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Outcomes: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4.2.1- enjoy and understand simple stories.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3.1.1- ask and answer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-questions.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10.1.1- write a short paragraph by answering 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a set of questions.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10.2.1 - write a short composition about 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oneself, friends, family and other objects.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396" y="1481017"/>
            <a:ext cx="2365966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74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1"/>
          <a:stretch/>
        </p:blipFill>
        <p:spPr>
          <a:xfrm>
            <a:off x="0" y="3639849"/>
            <a:ext cx="1451277" cy="35030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749" y="4068157"/>
            <a:ext cx="1249251" cy="27898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3938" y="111229"/>
            <a:ext cx="1173292" cy="45204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79" r="4443" b="7798"/>
          <a:stretch/>
        </p:blipFill>
        <p:spPr>
          <a:xfrm>
            <a:off x="-18252" y="-381497"/>
            <a:ext cx="1487779" cy="41114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52" y="2453745"/>
            <a:ext cx="1081825" cy="43401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519" y="3166856"/>
            <a:ext cx="1298251" cy="37943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90351" y="339758"/>
            <a:ext cx="31922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Family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45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0.4431 -0.195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8" y="-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2 -0.01088 L -0.35091 -0.1685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35" y="-7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96296E-6 L 0.34166 0.2865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83" y="1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65144 0.1849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78" y="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0.64909 -0.1303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-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-0.15196 -0.1944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04" y="-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228" y="180303"/>
            <a:ext cx="6413679" cy="55636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1729" y="5398083"/>
            <a:ext cx="65553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you know the boy’s name?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is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Sagar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81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8793" y="1589296"/>
            <a:ext cx="10290221" cy="280076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C00000"/>
            </a:solidFill>
            <a:prstDash val="lgDashDotDot"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Let’s read about </a:t>
            </a:r>
          </a:p>
          <a:p>
            <a:pPr algn="ctr"/>
            <a:r>
              <a:rPr lang="en-US" sz="88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Sagar</a:t>
            </a:r>
            <a:r>
              <a:rPr lang="en-US" sz="8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his family. </a:t>
            </a:r>
            <a:endParaRPr lang="en-US" sz="8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7625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8942" y="373488"/>
            <a:ext cx="11384924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Let’s know  some new words: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Housewife- woman who does the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household works.</a:t>
            </a:r>
          </a:p>
          <a:p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Smart-  clean, intelligent and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well-dressed person.</a:t>
            </a:r>
          </a:p>
          <a:p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Teacher- Who teaches the students.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3"/>
          <a:stretch/>
        </p:blipFill>
        <p:spPr>
          <a:xfrm>
            <a:off x="8409907" y="373488"/>
            <a:ext cx="3181082" cy="21081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907" y="2599159"/>
            <a:ext cx="3193959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5" t="25361" r="22581"/>
          <a:stretch/>
        </p:blipFill>
        <p:spPr>
          <a:xfrm>
            <a:off x="8422784" y="4367303"/>
            <a:ext cx="3193959" cy="178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36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845" t="4029" b="7109"/>
          <a:stretch/>
        </p:blipFill>
        <p:spPr>
          <a:xfrm>
            <a:off x="3649199" y="453375"/>
            <a:ext cx="7250805" cy="4829578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218364" y="3248090"/>
            <a:ext cx="3271063" cy="2034863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Sagar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40741" y="5718412"/>
            <a:ext cx="3671248" cy="7694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Sagar’s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family.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34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574" t="36309" r="56807" b="5589"/>
          <a:stretch/>
        </p:blipFill>
        <p:spPr>
          <a:xfrm>
            <a:off x="261376" y="91440"/>
            <a:ext cx="3439235" cy="34887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1029" t="40472" r="31817" b="8378"/>
          <a:stretch/>
        </p:blipFill>
        <p:spPr>
          <a:xfrm>
            <a:off x="8932985" y="3580228"/>
            <a:ext cx="2672861" cy="3277772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3700611" y="0"/>
            <a:ext cx="8057849" cy="3165231"/>
          </a:xfrm>
          <a:prstGeom prst="lef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Hi! I’m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Sagar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 am in class 4. I’m nine years old.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675251" y="3819378"/>
            <a:ext cx="7920110" cy="293626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 have a little sister. Her name is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eya. She is only three years old.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85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8826" t="2947" b="9154"/>
          <a:stretch/>
        </p:blipFill>
        <p:spPr>
          <a:xfrm>
            <a:off x="1871004" y="140676"/>
            <a:ext cx="8398412" cy="49518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5050" y="5351811"/>
            <a:ext cx="11022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 father is a doctor and my mother is a housewife. My grandfather was a school teacher but he doesn’t work now.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15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8615" y="5186149"/>
            <a:ext cx="113276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 grandfather helps me with my homework. He is very smart.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64" y="0"/>
            <a:ext cx="8270544" cy="52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94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13" y="95535"/>
            <a:ext cx="11818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 your book at page 30 and read the first paragraph attentively.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6" y="1849862"/>
            <a:ext cx="10276765" cy="500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53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89" y="95534"/>
            <a:ext cx="114095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Now students, you will divide in two groups and make three questions from this passage to ask the other group.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61"/>
          <a:stretch/>
        </p:blipFill>
        <p:spPr>
          <a:xfrm>
            <a:off x="2074459" y="2403858"/>
            <a:ext cx="8188657" cy="433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0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0912" y="204087"/>
            <a:ext cx="11778018" cy="581697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divide in 5 groups and write the answer of the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following questions by discussing with your group members.</a:t>
            </a:r>
          </a:p>
          <a:p>
            <a:pPr marL="342900" indent="-342900">
              <a:buAutoNum type="arabicPeriod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How old is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Sagar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Sagar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nine years old.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What is the name of his sister?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Sagar’s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sister’s name is Keya.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What does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Sagar’s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father do?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Sagar’s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father is a doctor.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Who helps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Sagar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with his homework?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Sagar’s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grandfather helps him with his homework.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73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2542" y="379827"/>
            <a:ext cx="11971606" cy="575542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 ball game: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will make a ball with paper. Now throw the ball and ask a question from the slide. Who will get the ball, will give the answer and ask another one. 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1.What is your name?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How old are you?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How many brothers and sisters do you have?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4.What is your father / mother?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What do your grandfather and grandmother do?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75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59307"/>
            <a:ext cx="11846255" cy="606319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44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rite </a:t>
            </a:r>
            <a:r>
              <a:rPr lang="en-US" sz="4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short paragraph by answering </a:t>
            </a:r>
            <a:r>
              <a:rPr lang="en-US" sz="44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4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 of </a:t>
            </a:r>
            <a:r>
              <a:rPr lang="en-US" sz="44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 given below:</a:t>
            </a:r>
          </a:p>
          <a:p>
            <a:r>
              <a:rPr lang="en-US" sz="44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1.What </a:t>
            </a:r>
            <a:r>
              <a:rPr lang="en-US" sz="4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your name?</a:t>
            </a:r>
          </a:p>
          <a:p>
            <a:r>
              <a:rPr lang="en-US" sz="4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How old are you?</a:t>
            </a:r>
          </a:p>
          <a:p>
            <a:r>
              <a:rPr lang="en-US" sz="4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How many brothers and sisters do you have?</a:t>
            </a:r>
          </a:p>
          <a:p>
            <a:r>
              <a:rPr lang="en-US" sz="4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4.What is your </a:t>
            </a:r>
            <a:r>
              <a:rPr lang="en-US" sz="44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father/mother</a:t>
            </a:r>
            <a:r>
              <a:rPr lang="en-US" sz="4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4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What do your grandfather and grandmother do?</a:t>
            </a:r>
          </a:p>
          <a:p>
            <a:r>
              <a:rPr lang="en-US" sz="44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Who helps with your homework?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4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7" y="558209"/>
            <a:ext cx="11532359" cy="5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41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412</Words>
  <Application>Microsoft Office PowerPoint</Application>
  <PresentationFormat>Widescreen</PresentationFormat>
  <Paragraphs>61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IMD</cp:lastModifiedBy>
  <cp:revision>42</cp:revision>
  <dcterms:created xsi:type="dcterms:W3CDTF">2017-07-26T04:40:49Z</dcterms:created>
  <dcterms:modified xsi:type="dcterms:W3CDTF">2017-12-14T09:51:02Z</dcterms:modified>
</cp:coreProperties>
</file>