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97" r:id="rId2"/>
    <p:sldId id="298" r:id="rId3"/>
    <p:sldId id="259" r:id="rId4"/>
    <p:sldId id="260" r:id="rId5"/>
    <p:sldId id="262" r:id="rId6"/>
    <p:sldId id="263" r:id="rId7"/>
    <p:sldId id="278" r:id="rId8"/>
    <p:sldId id="264" r:id="rId9"/>
    <p:sldId id="265" r:id="rId10"/>
    <p:sldId id="267" r:id="rId11"/>
    <p:sldId id="274" r:id="rId12"/>
    <p:sldId id="276" r:id="rId13"/>
    <p:sldId id="299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5A089C-BFA6-4C1A-9642-FB41515F96E5}" type="datetimeFigureOut">
              <a:rPr lang="en-US" smtClean="0"/>
              <a:t>12/14/2017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5F8323-C51E-415A-BD7F-280C3CFE71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726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5F8323-C51E-415A-BD7F-280C3CFE719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52690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38FF7-AB00-4688-A26A-FCC3FBE27610}" type="datetimeFigureOut">
              <a:rPr lang="en-US" smtClean="0"/>
              <a:t>12/14/2017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F9895-1682-42D1-B80B-2EDDAFB1D4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32467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38FF7-AB00-4688-A26A-FCC3FBE27610}" type="datetimeFigureOut">
              <a:rPr lang="en-US" smtClean="0"/>
              <a:t>12/14/2017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F9895-1682-42D1-B80B-2EDDAFB1D4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3241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38FF7-AB00-4688-A26A-FCC3FBE27610}" type="datetimeFigureOut">
              <a:rPr lang="en-US" smtClean="0"/>
              <a:t>12/14/2017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F9895-1682-42D1-B80B-2EDDAFB1D4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10734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38FF7-AB00-4688-A26A-FCC3FBE27610}" type="datetimeFigureOut">
              <a:rPr lang="en-US" smtClean="0"/>
              <a:t>12/14/2017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F9895-1682-42D1-B80B-2EDDAFB1D4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16141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38FF7-AB00-4688-A26A-FCC3FBE27610}" type="datetimeFigureOut">
              <a:rPr lang="en-US" smtClean="0"/>
              <a:t>12/14/2017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F9895-1682-42D1-B80B-2EDDAFB1D4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91143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38FF7-AB00-4688-A26A-FCC3FBE27610}" type="datetimeFigureOut">
              <a:rPr lang="en-US" smtClean="0"/>
              <a:t>12/14/2017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F9895-1682-42D1-B80B-2EDDAFB1D4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2051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38FF7-AB00-4688-A26A-FCC3FBE27610}" type="datetimeFigureOut">
              <a:rPr lang="en-US" smtClean="0"/>
              <a:t>12/14/2017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F9895-1682-42D1-B80B-2EDDAFB1D4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8195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38FF7-AB00-4688-A26A-FCC3FBE27610}" type="datetimeFigureOut">
              <a:rPr lang="en-US" smtClean="0"/>
              <a:t>12/14/2017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F9895-1682-42D1-B80B-2EDDAFB1D4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58281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38FF7-AB00-4688-A26A-FCC3FBE27610}" type="datetimeFigureOut">
              <a:rPr lang="en-US" smtClean="0"/>
              <a:t>12/14/2017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F9895-1682-42D1-B80B-2EDDAFB1D4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6059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38FF7-AB00-4688-A26A-FCC3FBE27610}" type="datetimeFigureOut">
              <a:rPr lang="en-US" smtClean="0"/>
              <a:t>12/14/2017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F9895-1682-42D1-B80B-2EDDAFB1D4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6448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38FF7-AB00-4688-A26A-FCC3FBE27610}" type="datetimeFigureOut">
              <a:rPr lang="en-US" smtClean="0"/>
              <a:t>12/14/2017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F9895-1682-42D1-B80B-2EDDAFB1D4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0425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938FF7-AB00-4688-A26A-FCC3FBE27610}" type="datetimeFigureOut">
              <a:rPr lang="en-US" smtClean="0"/>
              <a:t>12/14/2017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AF9895-1682-42D1-B80B-2EDDAFB1D4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581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457200"/>
            <a:ext cx="6535918" cy="1323439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 smtClean="0">
                <a:solidFill>
                  <a:srgbClr val="FF0000"/>
                </a:solidFill>
                <a:latin typeface="NikoshBAN"/>
                <a:cs typeface="NikoshBAN" pitchFamily="2" charset="0"/>
              </a:rPr>
              <a:t>welcome</a:t>
            </a:r>
            <a:endParaRPr lang="en-US" sz="5400" b="1" dirty="0">
              <a:solidFill>
                <a:srgbClr val="FF0000"/>
              </a:solidFill>
              <a:latin typeface="NikoshBAN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9672" y="1905000"/>
            <a:ext cx="6304128" cy="4958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743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4600" y="381000"/>
            <a:ext cx="4191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 smtClean="0">
                <a:solidFill>
                  <a:srgbClr val="0070C0"/>
                </a:solidFill>
              </a:rPr>
              <a:t>শিক্ষক</a:t>
            </a:r>
            <a:r>
              <a:rPr lang="en-US" sz="4000" b="1" dirty="0" smtClean="0">
                <a:solidFill>
                  <a:srgbClr val="0070C0"/>
                </a:solidFill>
              </a:rPr>
              <a:t> </a:t>
            </a:r>
            <a:r>
              <a:rPr lang="en-US" sz="4000" b="1" dirty="0" err="1" smtClean="0">
                <a:solidFill>
                  <a:srgbClr val="0070C0"/>
                </a:solidFill>
              </a:rPr>
              <a:t>পরিচিতি</a:t>
            </a:r>
            <a:endParaRPr lang="en-US" sz="4000" b="1" dirty="0">
              <a:solidFill>
                <a:srgbClr val="0070C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3401" y="1295400"/>
            <a:ext cx="7924798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 smtClean="0">
                <a:solidFill>
                  <a:srgbClr val="00B050"/>
                </a:solidFill>
                <a:latin typeface="NikoshBAN"/>
                <a:cs typeface="NikoshBAN" pitchFamily="2" charset="0"/>
              </a:rPr>
              <a:t>Md</a:t>
            </a:r>
            <a:r>
              <a:rPr lang="en-US" sz="6000" dirty="0" smtClean="0">
                <a:solidFill>
                  <a:srgbClr val="00B050"/>
                </a:solidFill>
                <a:latin typeface="NikoshBAN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rgbClr val="00B050"/>
                </a:solidFill>
                <a:latin typeface="NikoshBAN"/>
                <a:cs typeface="NikoshBAN" pitchFamily="2" charset="0"/>
              </a:rPr>
              <a:t>Jalilur</a:t>
            </a:r>
            <a:r>
              <a:rPr lang="en-US" sz="6000" dirty="0" smtClean="0">
                <a:solidFill>
                  <a:srgbClr val="00B050"/>
                </a:solidFill>
                <a:latin typeface="NikoshBAN"/>
                <a:cs typeface="NikoshBAN" pitchFamily="2" charset="0"/>
              </a:rPr>
              <a:t> Rahman</a:t>
            </a:r>
          </a:p>
          <a:p>
            <a:pPr algn="ctr"/>
            <a:r>
              <a:rPr lang="en-US" sz="6000" dirty="0" smtClean="0">
                <a:solidFill>
                  <a:srgbClr val="00B0F0"/>
                </a:solidFill>
                <a:latin typeface="NikoshBAN"/>
                <a:cs typeface="NikoshBAN" pitchFamily="2" charset="0"/>
              </a:rPr>
              <a:t>Head Master</a:t>
            </a:r>
          </a:p>
          <a:p>
            <a:pPr algn="ctr"/>
            <a:r>
              <a:rPr lang="en-US" sz="6000" dirty="0" err="1" smtClean="0">
                <a:solidFill>
                  <a:srgbClr val="00B0F0"/>
                </a:solidFill>
                <a:latin typeface="NikoshBAN"/>
                <a:cs typeface="NikoshBAN" pitchFamily="2" charset="0"/>
              </a:rPr>
              <a:t>Purbo</a:t>
            </a:r>
            <a:r>
              <a:rPr lang="en-US" sz="6000" dirty="0" smtClean="0">
                <a:solidFill>
                  <a:srgbClr val="00B0F0"/>
                </a:solidFill>
                <a:latin typeface="NikoshBAN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rgbClr val="00B0F0"/>
                </a:solidFill>
                <a:latin typeface="NikoshBAN"/>
                <a:cs typeface="NikoshBAN" pitchFamily="2" charset="0"/>
              </a:rPr>
              <a:t>Dapdapia</a:t>
            </a:r>
            <a:r>
              <a:rPr lang="en-US" sz="6000" dirty="0" smtClean="0">
                <a:solidFill>
                  <a:srgbClr val="00B0F0"/>
                </a:solidFill>
                <a:latin typeface="NikoshBAN"/>
                <a:cs typeface="NikoshBAN" pitchFamily="2" charset="0"/>
              </a:rPr>
              <a:t> GPS, Bangladesh</a:t>
            </a:r>
            <a:endParaRPr lang="bn-BD" sz="6000" dirty="0">
              <a:solidFill>
                <a:srgbClr val="00B0F0"/>
              </a:solidFill>
              <a:latin typeface="NikoshBAN"/>
              <a:cs typeface="NikoshBAN" pitchFamily="2" charset="0"/>
            </a:endParaRP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5424" y="275162"/>
            <a:ext cx="982775" cy="944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5004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990600"/>
            <a:ext cx="7924800" cy="424731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5400" dirty="0" err="1" smtClean="0">
                <a:solidFill>
                  <a:srgbClr val="0070C0"/>
                </a:solidFill>
              </a:rPr>
              <a:t>Class:One</a:t>
            </a:r>
            <a:endParaRPr lang="en-US" sz="5400" dirty="0" smtClean="0">
              <a:solidFill>
                <a:srgbClr val="0070C0"/>
              </a:solidFill>
            </a:endParaRPr>
          </a:p>
          <a:p>
            <a:r>
              <a:rPr lang="en-US" sz="5400" dirty="0" smtClean="0">
                <a:solidFill>
                  <a:srgbClr val="0070C0"/>
                </a:solidFill>
              </a:rPr>
              <a:t>Sub   :English</a:t>
            </a:r>
          </a:p>
          <a:p>
            <a:r>
              <a:rPr lang="en-US" sz="5400" dirty="0" smtClean="0">
                <a:solidFill>
                  <a:srgbClr val="0070C0"/>
                </a:solidFill>
              </a:rPr>
              <a:t>Alphabet</a:t>
            </a:r>
          </a:p>
          <a:p>
            <a:r>
              <a:rPr lang="en-US" sz="5400" dirty="0" smtClean="0">
                <a:solidFill>
                  <a:srgbClr val="0070C0"/>
                </a:solidFill>
              </a:rPr>
              <a:t>Lessons 4-6</a:t>
            </a:r>
          </a:p>
          <a:p>
            <a:r>
              <a:rPr lang="en-US" sz="5400" dirty="0" smtClean="0">
                <a:solidFill>
                  <a:srgbClr val="0070C0"/>
                </a:solidFill>
              </a:rPr>
              <a:t>Unit 2-5</a:t>
            </a:r>
            <a:endParaRPr lang="en-US" sz="5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2290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381000"/>
            <a:ext cx="7399983" cy="101566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6000" dirty="0" smtClean="0"/>
              <a:t>Learning  Outcomes</a:t>
            </a:r>
            <a:endParaRPr lang="en-US" sz="6000" dirty="0"/>
          </a:p>
        </p:txBody>
      </p:sp>
      <p:sp>
        <p:nvSpPr>
          <p:cNvPr id="5" name="TextBox 4"/>
          <p:cNvSpPr txBox="1"/>
          <p:nvPr/>
        </p:nvSpPr>
        <p:spPr>
          <a:xfrm>
            <a:off x="533400" y="3581400"/>
            <a:ext cx="8534400" cy="206210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By the  end of   the lesson  the students  will be able </a:t>
            </a:r>
          </a:p>
          <a:p>
            <a:pPr marL="514350" indent="-514350">
              <a:buAutoNum type="arabicPeriod"/>
            </a:pPr>
            <a:r>
              <a:rPr lang="en-US" sz="3200" dirty="0" smtClean="0"/>
              <a:t>To know the letters.</a:t>
            </a:r>
          </a:p>
          <a:p>
            <a:pPr marL="514350" indent="-514350">
              <a:buAutoNum type="arabicPeriod"/>
            </a:pPr>
            <a:r>
              <a:rPr lang="en-US" sz="3200" dirty="0" smtClean="0"/>
              <a:t>To  learn some new words and meaning.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963592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4670247-cartoon-red-appl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990600"/>
            <a:ext cx="5574030" cy="586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8526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15556" t="28444" r="15191" b="38123"/>
          <a:stretch>
            <a:fillRect/>
          </a:stretch>
        </p:blipFill>
        <p:spPr bwMode="auto">
          <a:xfrm>
            <a:off x="0" y="1794164"/>
            <a:ext cx="88392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3657600" y="609600"/>
            <a:ext cx="126989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dirty="0" err="1" smtClean="0"/>
              <a:t>Aa</a:t>
            </a:r>
            <a:endParaRPr lang="en-US" sz="8000" dirty="0"/>
          </a:p>
        </p:txBody>
      </p:sp>
    </p:spTree>
    <p:extLst>
      <p:ext uri="{BB962C8B-B14F-4D97-AF65-F5344CB8AC3E}">
        <p14:creationId xmlns:p14="http://schemas.microsoft.com/office/powerpoint/2010/main" val="2104687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914400"/>
            <a:ext cx="7010400" cy="312420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3" name="Rectangle 2"/>
          <p:cNvSpPr/>
          <p:nvPr/>
        </p:nvSpPr>
        <p:spPr>
          <a:xfrm>
            <a:off x="3124200" y="4953000"/>
            <a:ext cx="2590800" cy="838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smtClean="0">
                <a:solidFill>
                  <a:srgbClr val="FF0000"/>
                </a:solidFill>
              </a:rPr>
              <a:t>a</a:t>
            </a:r>
            <a:r>
              <a:rPr lang="en-US" sz="6000" dirty="0" smtClean="0"/>
              <a:t>nt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394289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occer_ball_football_futbol_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494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occer_ball_football_futbol_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48200" y="914400"/>
            <a:ext cx="3429000" cy="3429000"/>
          </a:xfrm>
          <a:prstGeom prst="rect">
            <a:avLst/>
          </a:prstGeom>
          <a:solidFill>
            <a:schemeClr val="bg2"/>
          </a:solidFill>
        </p:spPr>
      </p:pic>
      <p:sp>
        <p:nvSpPr>
          <p:cNvPr id="3" name="TextBox 2"/>
          <p:cNvSpPr txBox="1"/>
          <p:nvPr/>
        </p:nvSpPr>
        <p:spPr>
          <a:xfrm>
            <a:off x="1295400" y="609600"/>
            <a:ext cx="2819400" cy="6217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9900" dirty="0" smtClean="0"/>
              <a:t>Bb</a:t>
            </a:r>
            <a:endParaRPr lang="en-US" sz="19900" dirty="0"/>
          </a:p>
        </p:txBody>
      </p:sp>
      <p:sp>
        <p:nvSpPr>
          <p:cNvPr id="4" name="TextBox 3"/>
          <p:cNvSpPr txBox="1"/>
          <p:nvPr/>
        </p:nvSpPr>
        <p:spPr>
          <a:xfrm>
            <a:off x="4953000" y="4953000"/>
            <a:ext cx="2514600" cy="92333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5400" dirty="0"/>
              <a:t>b</a:t>
            </a:r>
            <a:r>
              <a:rPr lang="en-US" sz="5400" dirty="0" smtClean="0"/>
              <a:t>all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2928045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occer_ball_football_futbol_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19400" y="2562225"/>
            <a:ext cx="2438400" cy="3009900"/>
          </a:xfrm>
          <a:prstGeom prst="rect">
            <a:avLst/>
          </a:prstGeom>
          <a:ln w="28575">
            <a:noFill/>
          </a:ln>
        </p:spPr>
      </p:pic>
      <p:pic>
        <p:nvPicPr>
          <p:cNvPr id="7" name="Picture 6" descr="14670247-cartoon-red-appl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64102"/>
            <a:ext cx="1828800" cy="230505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914400"/>
            <a:ext cx="2438400" cy="1752600"/>
          </a:xfrm>
          <a:prstGeom prst="rect">
            <a:avLst/>
          </a:prstGeom>
          <a:ln w="28575">
            <a:noFill/>
          </a:ln>
        </p:spPr>
      </p:pic>
    </p:spTree>
    <p:extLst>
      <p:ext uri="{BB962C8B-B14F-4D97-AF65-F5344CB8AC3E}">
        <p14:creationId xmlns:p14="http://schemas.microsoft.com/office/powerpoint/2010/main" val="3337426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s25282528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2400" y="2362200"/>
            <a:ext cx="3471568" cy="260032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38200" y="762000"/>
            <a:ext cx="9144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err="1" smtClean="0"/>
              <a:t>Dd</a:t>
            </a:r>
            <a:endParaRPr lang="en-US" sz="6600" dirty="0"/>
          </a:p>
        </p:txBody>
      </p:sp>
      <p:sp>
        <p:nvSpPr>
          <p:cNvPr id="4" name="TextBox 3"/>
          <p:cNvSpPr txBox="1"/>
          <p:nvPr/>
        </p:nvSpPr>
        <p:spPr>
          <a:xfrm flipH="1">
            <a:off x="5867400" y="5638800"/>
            <a:ext cx="256603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/>
              <a:t>Dog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3286696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60870" y="1671567"/>
            <a:ext cx="6155659" cy="64633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600" dirty="0" smtClean="0"/>
              <a:t>Write the meaning of the words</a:t>
            </a:r>
            <a:endParaRPr lang="en-US" sz="3600" dirty="0"/>
          </a:p>
        </p:txBody>
      </p:sp>
      <p:sp>
        <p:nvSpPr>
          <p:cNvPr id="6" name="TextBox 5"/>
          <p:cNvSpPr txBox="1"/>
          <p:nvPr/>
        </p:nvSpPr>
        <p:spPr>
          <a:xfrm>
            <a:off x="762000" y="3429000"/>
            <a:ext cx="8153400" cy="110799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6600" dirty="0" smtClean="0"/>
              <a:t>Ball          Cat        Dog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2751516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71600" y="2209800"/>
            <a:ext cx="70104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dirty="0" smtClean="0">
                <a:solidFill>
                  <a:srgbClr val="00B050"/>
                </a:solidFill>
              </a:rPr>
              <a:t>The end</a:t>
            </a:r>
            <a:endParaRPr lang="en-US" sz="138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2652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207</TotalTime>
  <Words>66</Words>
  <Application>Microsoft Office PowerPoint</Application>
  <PresentationFormat>On-screen Show (4:3)</PresentationFormat>
  <Paragraphs>24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NikoshBAN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uttam</dc:creator>
  <cp:lastModifiedBy>IMD</cp:lastModifiedBy>
  <cp:revision>46</cp:revision>
  <dcterms:created xsi:type="dcterms:W3CDTF">2017-07-26T00:05:14Z</dcterms:created>
  <dcterms:modified xsi:type="dcterms:W3CDTF">2017-12-14T10:14:05Z</dcterms:modified>
</cp:coreProperties>
</file>